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267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267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Inicio_cancelacion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Atender_inicio_cancelacion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Seguimiento_cancelacion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Atender_preve_cancelacion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Cancelar titul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8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10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6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69.xml"/><Relationship Id="rId7" Type="http://schemas.openxmlformats.org/officeDocument/2006/relationships/image" Target="../media/image18.png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5" Type="http://schemas.openxmlformats.org/officeDocument/2006/relationships/control" Target="../activeX/activeX71.xml"/><Relationship Id="rId10" Type="http://schemas.openxmlformats.org/officeDocument/2006/relationships/image" Target="../media/image43.wmf"/><Relationship Id="rId4" Type="http://schemas.openxmlformats.org/officeDocument/2006/relationships/control" Target="../activeX/activeX70.xml"/><Relationship Id="rId9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3.xml"/><Relationship Id="rId21" Type="http://schemas.openxmlformats.org/officeDocument/2006/relationships/image" Target="../media/image51.wmf"/><Relationship Id="rId7" Type="http://schemas.openxmlformats.org/officeDocument/2006/relationships/control" Target="../activeX/activeX77.xml"/><Relationship Id="rId12" Type="http://schemas.openxmlformats.org/officeDocument/2006/relationships/control" Target="../activeX/activeX82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2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6.xml"/><Relationship Id="rId11" Type="http://schemas.openxmlformats.org/officeDocument/2006/relationships/control" Target="../activeX/activeX81.xml"/><Relationship Id="rId24" Type="http://schemas.openxmlformats.org/officeDocument/2006/relationships/image" Target="../media/image53.wmf"/><Relationship Id="rId5" Type="http://schemas.openxmlformats.org/officeDocument/2006/relationships/control" Target="../activeX/activeX75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80.xml"/><Relationship Id="rId19" Type="http://schemas.openxmlformats.org/officeDocument/2006/relationships/image" Target="../media/image49.wmf"/><Relationship Id="rId4" Type="http://schemas.openxmlformats.org/officeDocument/2006/relationships/control" Target="../activeX/activeX74.xml"/><Relationship Id="rId9" Type="http://schemas.openxmlformats.org/officeDocument/2006/relationships/control" Target="../activeX/activeX79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7.wmf"/><Relationship Id="rId3" Type="http://schemas.openxmlformats.org/officeDocument/2006/relationships/control" Target="../activeX/activeX84.xml"/><Relationship Id="rId7" Type="http://schemas.openxmlformats.org/officeDocument/2006/relationships/control" Target="../activeX/activeX88.xml"/><Relationship Id="rId12" Type="http://schemas.openxmlformats.org/officeDocument/2006/relationships/image" Target="../media/image34.wmf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7.xml"/><Relationship Id="rId11" Type="http://schemas.openxmlformats.org/officeDocument/2006/relationships/image" Target="../media/image56.wmf"/><Relationship Id="rId5" Type="http://schemas.openxmlformats.org/officeDocument/2006/relationships/control" Target="../activeX/activeX86.xml"/><Relationship Id="rId15" Type="http://schemas.openxmlformats.org/officeDocument/2006/relationships/image" Target="../media/image59.wmf"/><Relationship Id="rId10" Type="http://schemas.openxmlformats.org/officeDocument/2006/relationships/image" Target="../media/image55.wmf"/><Relationship Id="rId4" Type="http://schemas.openxmlformats.org/officeDocument/2006/relationships/control" Target="../activeX/activeX85.xml"/><Relationship Id="rId9" Type="http://schemas.openxmlformats.org/officeDocument/2006/relationships/image" Target="../media/image18.png"/><Relationship Id="rId1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63.wmf"/><Relationship Id="rId3" Type="http://schemas.openxmlformats.org/officeDocument/2006/relationships/control" Target="../activeX/activeX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wmf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28.vml"/><Relationship Id="rId6" Type="http://schemas.openxmlformats.org/officeDocument/2006/relationships/control" Target="../activeX/activeX93.xml"/><Relationship Id="rId11" Type="http://schemas.openxmlformats.org/officeDocument/2006/relationships/image" Target="../media/image61.wmf"/><Relationship Id="rId5" Type="http://schemas.openxmlformats.org/officeDocument/2006/relationships/control" Target="../activeX/activeX92.xml"/><Relationship Id="rId10" Type="http://schemas.openxmlformats.org/officeDocument/2006/relationships/image" Target="../media/image60.wmf"/><Relationship Id="rId4" Type="http://schemas.openxmlformats.org/officeDocument/2006/relationships/control" Target="../activeX/activeX91.xml"/><Relationship Id="rId9" Type="http://schemas.openxmlformats.org/officeDocument/2006/relationships/image" Target="../media/image18.png"/><Relationship Id="rId14" Type="http://schemas.openxmlformats.org/officeDocument/2006/relationships/image" Target="../media/image6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5.xml"/><Relationship Id="rId7" Type="http://schemas.openxmlformats.org/officeDocument/2006/relationships/image" Target="../media/image23.wmf"/><Relationship Id="rId2" Type="http://schemas.openxmlformats.org/officeDocument/2006/relationships/control" Target="../activeX/activeX9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7.xml"/><Relationship Id="rId7" Type="http://schemas.openxmlformats.org/officeDocument/2006/relationships/image" Target="../media/image66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control" Target="../activeX/activeX99.xml"/><Relationship Id="rId7" Type="http://schemas.openxmlformats.org/officeDocument/2006/relationships/image" Target="../media/image66.wmf"/><Relationship Id="rId2" Type="http://schemas.openxmlformats.org/officeDocument/2006/relationships/control" Target="../activeX/activeX98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01.xml"/><Relationship Id="rId10" Type="http://schemas.openxmlformats.org/officeDocument/2006/relationships/image" Target="../media/image69.wmf"/><Relationship Id="rId4" Type="http://schemas.openxmlformats.org/officeDocument/2006/relationships/control" Target="../activeX/activeX100.xml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3.xml"/><Relationship Id="rId7" Type="http://schemas.openxmlformats.org/officeDocument/2006/relationships/image" Target="../media/image75.wmf"/><Relationship Id="rId2" Type="http://schemas.openxmlformats.org/officeDocument/2006/relationships/control" Target="../activeX/activeX10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4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8.xml"/><Relationship Id="rId11" Type="http://schemas.openxmlformats.org/officeDocument/2006/relationships/image" Target="../media/image10.wmf"/><Relationship Id="rId5" Type="http://schemas.openxmlformats.org/officeDocument/2006/relationships/control" Target="../activeX/activeX107.xml"/><Relationship Id="rId10" Type="http://schemas.openxmlformats.org/officeDocument/2006/relationships/image" Target="../media/image9.wmf"/><Relationship Id="rId4" Type="http://schemas.openxmlformats.org/officeDocument/2006/relationships/control" Target="../activeX/activeX106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2" Type="http://schemas.openxmlformats.org/officeDocument/2006/relationships/control" Target="../activeX/activeX109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3.xml"/><Relationship Id="rId11" Type="http://schemas.openxmlformats.org/officeDocument/2006/relationships/image" Target="../media/image76.wmf"/><Relationship Id="rId5" Type="http://schemas.openxmlformats.org/officeDocument/2006/relationships/control" Target="../activeX/activeX112.xml"/><Relationship Id="rId10" Type="http://schemas.openxmlformats.org/officeDocument/2006/relationships/image" Target="../media/image13.wmf"/><Relationship Id="rId4" Type="http://schemas.openxmlformats.org/officeDocument/2006/relationships/control" Target="../activeX/activeX111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5.xml"/><Relationship Id="rId7" Type="http://schemas.openxmlformats.org/officeDocument/2006/relationships/image" Target="../media/image1.wmf"/><Relationship Id="rId2" Type="http://schemas.openxmlformats.org/officeDocument/2006/relationships/control" Target="../activeX/activeX11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6.xml"/><Relationship Id="rId9" Type="http://schemas.openxmlformats.org/officeDocument/2006/relationships/image" Target="../media/image7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8.xml"/><Relationship Id="rId7" Type="http://schemas.openxmlformats.org/officeDocument/2006/relationships/image" Target="../media/image81.wmf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0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9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21.xml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3.xml"/><Relationship Id="rId7" Type="http://schemas.openxmlformats.org/officeDocument/2006/relationships/image" Target="../media/image2.wmf"/><Relationship Id="rId2" Type="http://schemas.openxmlformats.org/officeDocument/2006/relationships/control" Target="../activeX/activeX12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6.xml"/><Relationship Id="rId7" Type="http://schemas.openxmlformats.org/officeDocument/2006/relationships/image" Target="../media/image2.wmf"/><Relationship Id="rId2" Type="http://schemas.openxmlformats.org/officeDocument/2006/relationships/control" Target="../activeX/activeX12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2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8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2.xml"/><Relationship Id="rId11" Type="http://schemas.openxmlformats.org/officeDocument/2006/relationships/image" Target="../media/image39.wmf"/><Relationship Id="rId5" Type="http://schemas.openxmlformats.org/officeDocument/2006/relationships/control" Target="../activeX/activeX131.xml"/><Relationship Id="rId10" Type="http://schemas.openxmlformats.org/officeDocument/2006/relationships/image" Target="../media/image38.wmf"/><Relationship Id="rId4" Type="http://schemas.openxmlformats.org/officeDocument/2006/relationships/control" Target="../activeX/activeX130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3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3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7.xml"/><Relationship Id="rId5" Type="http://schemas.openxmlformats.org/officeDocument/2006/relationships/control" Target="../activeX/activeX136.xml"/><Relationship Id="rId4" Type="http://schemas.openxmlformats.org/officeDocument/2006/relationships/control" Target="../activeX/activeX135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39.xml"/><Relationship Id="rId7" Type="http://schemas.openxmlformats.org/officeDocument/2006/relationships/image" Target="../media/image2.wmf"/><Relationship Id="rId2" Type="http://schemas.openxmlformats.org/officeDocument/2006/relationships/control" Target="../activeX/activeX138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42.xml"/><Relationship Id="rId7" Type="http://schemas.openxmlformats.org/officeDocument/2006/relationships/image" Target="../media/image90.wmf"/><Relationship Id="rId2" Type="http://schemas.openxmlformats.org/officeDocument/2006/relationships/control" Target="../activeX/activeX141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3.xml"/><Relationship Id="rId9" Type="http://schemas.openxmlformats.org/officeDocument/2006/relationships/image" Target="../media/image92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45.xml"/><Relationship Id="rId7" Type="http://schemas.openxmlformats.org/officeDocument/2006/relationships/image" Target="../media/image2.wmf"/><Relationship Id="rId2" Type="http://schemas.openxmlformats.org/officeDocument/2006/relationships/control" Target="../activeX/activeX14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3.xml"/><Relationship Id="rId13" Type="http://schemas.openxmlformats.org/officeDocument/2006/relationships/image" Target="../media/image96.wmf"/><Relationship Id="rId3" Type="http://schemas.openxmlformats.org/officeDocument/2006/relationships/control" Target="../activeX/activeX148.xml"/><Relationship Id="rId7" Type="http://schemas.openxmlformats.org/officeDocument/2006/relationships/control" Target="../activeX/activeX152.xml"/><Relationship Id="rId12" Type="http://schemas.openxmlformats.org/officeDocument/2006/relationships/image" Target="../media/image95.wmf"/><Relationship Id="rId2" Type="http://schemas.openxmlformats.org/officeDocument/2006/relationships/control" Target="../activeX/activeX14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51.xml"/><Relationship Id="rId11" Type="http://schemas.openxmlformats.org/officeDocument/2006/relationships/image" Target="../media/image94.wmf"/><Relationship Id="rId5" Type="http://schemas.openxmlformats.org/officeDocument/2006/relationships/control" Target="../activeX/activeX150.xml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4" Type="http://schemas.openxmlformats.org/officeDocument/2006/relationships/control" Target="../activeX/activeX14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99.wmf"/><Relationship Id="rId3" Type="http://schemas.openxmlformats.org/officeDocument/2006/relationships/control" Target="../activeX/activeX15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3.wmf"/><Relationship Id="rId2" Type="http://schemas.openxmlformats.org/officeDocument/2006/relationships/control" Target="../activeX/activeX154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8.xml"/><Relationship Id="rId11" Type="http://schemas.openxmlformats.org/officeDocument/2006/relationships/image" Target="../media/image102.wmf"/><Relationship Id="rId5" Type="http://schemas.openxmlformats.org/officeDocument/2006/relationships/control" Target="../activeX/activeX157.xml"/><Relationship Id="rId10" Type="http://schemas.openxmlformats.org/officeDocument/2006/relationships/image" Target="../media/image101.wmf"/><Relationship Id="rId4" Type="http://schemas.openxmlformats.org/officeDocument/2006/relationships/control" Target="../activeX/activeX156.xml"/><Relationship Id="rId9" Type="http://schemas.openxmlformats.org/officeDocument/2006/relationships/image" Target="../media/image10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60.xml"/><Relationship Id="rId7" Type="http://schemas.openxmlformats.org/officeDocument/2006/relationships/image" Target="../media/image72.png"/><Relationship Id="rId2" Type="http://schemas.openxmlformats.org/officeDocument/2006/relationships/control" Target="../activeX/activeX15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1.png"/><Relationship Id="rId11" Type="http://schemas.openxmlformats.org/officeDocument/2006/relationships/image" Target="../media/image105.wmf"/><Relationship Id="rId5" Type="http://schemas.openxmlformats.org/officeDocument/2006/relationships/image" Target="../media/image70.png"/><Relationship Id="rId10" Type="http://schemas.openxmlformats.org/officeDocument/2006/relationships/image" Target="../media/image104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62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61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5.xml"/><Relationship Id="rId11" Type="http://schemas.openxmlformats.org/officeDocument/2006/relationships/image" Target="../media/image39.wmf"/><Relationship Id="rId5" Type="http://schemas.openxmlformats.org/officeDocument/2006/relationships/control" Target="../activeX/activeX164.xml"/><Relationship Id="rId10" Type="http://schemas.openxmlformats.org/officeDocument/2006/relationships/image" Target="../media/image38.wmf"/><Relationship Id="rId4" Type="http://schemas.openxmlformats.org/officeDocument/2006/relationships/control" Target="../activeX/activeX163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7.xml"/><Relationship Id="rId2" Type="http://schemas.openxmlformats.org/officeDocument/2006/relationships/control" Target="../activeX/activeX16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ontrol" Target="../activeX/activeX16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8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2.xml"/><Relationship Id="rId11" Type="http://schemas.openxmlformats.org/officeDocument/2006/relationships/image" Target="../media/image88.wmf"/><Relationship Id="rId5" Type="http://schemas.openxmlformats.org/officeDocument/2006/relationships/control" Target="../activeX/activeX171.xml"/><Relationship Id="rId10" Type="http://schemas.openxmlformats.org/officeDocument/2006/relationships/image" Target="../media/image72.png"/><Relationship Id="rId4" Type="http://schemas.openxmlformats.org/officeDocument/2006/relationships/control" Target="../activeX/activeX170.xml"/><Relationship Id="rId9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4.xml"/><Relationship Id="rId7" Type="http://schemas.openxmlformats.org/officeDocument/2006/relationships/image" Target="../media/image38.wmf"/><Relationship Id="rId2" Type="http://schemas.openxmlformats.org/officeDocument/2006/relationships/control" Target="../activeX/activeX17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5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9.xml"/><Relationship Id="rId11" Type="http://schemas.openxmlformats.org/officeDocument/2006/relationships/image" Target="../media/image38.wmf"/><Relationship Id="rId5" Type="http://schemas.openxmlformats.org/officeDocument/2006/relationships/control" Target="../activeX/activeX178.xml"/><Relationship Id="rId10" Type="http://schemas.openxmlformats.org/officeDocument/2006/relationships/image" Target="../media/image37.wmf"/><Relationship Id="rId4" Type="http://schemas.openxmlformats.org/officeDocument/2006/relationships/control" Target="../activeX/activeX177.xml"/><Relationship Id="rId9" Type="http://schemas.openxmlformats.org/officeDocument/2006/relationships/image" Target="../media/image106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81.xml"/><Relationship Id="rId7" Type="http://schemas.openxmlformats.org/officeDocument/2006/relationships/image" Target="../media/image1.wmf"/><Relationship Id="rId2" Type="http://schemas.openxmlformats.org/officeDocument/2006/relationships/control" Target="../activeX/activeX180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2.xml"/><Relationship Id="rId9" Type="http://schemas.openxmlformats.org/officeDocument/2006/relationships/image" Target="../media/image107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4.xml"/><Relationship Id="rId7" Type="http://schemas.openxmlformats.org/officeDocument/2006/relationships/image" Target="../media/image109.wmf"/><Relationship Id="rId2" Type="http://schemas.openxmlformats.org/officeDocument/2006/relationships/control" Target="../activeX/activeX18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8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86.xml"/><Relationship Id="rId7" Type="http://schemas.openxmlformats.org/officeDocument/2006/relationships/image" Target="../media/image90.wmf"/><Relationship Id="rId2" Type="http://schemas.openxmlformats.org/officeDocument/2006/relationships/control" Target="../activeX/activeX185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7.xml"/><Relationship Id="rId9" Type="http://schemas.openxmlformats.org/officeDocument/2006/relationships/image" Target="../media/image9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0.wmf"/><Relationship Id="rId2" Type="http://schemas.openxmlformats.org/officeDocument/2006/relationships/control" Target="../activeX/activeX18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90.xml"/><Relationship Id="rId7" Type="http://schemas.openxmlformats.org/officeDocument/2006/relationships/image" Target="../media/image2.wmf"/><Relationship Id="rId2" Type="http://schemas.openxmlformats.org/officeDocument/2006/relationships/control" Target="../activeX/activeX18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1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control" Target="../activeX/activeX194.xml"/><Relationship Id="rId7" Type="http://schemas.openxmlformats.org/officeDocument/2006/relationships/image" Target="../media/image2.wmf"/><Relationship Id="rId2" Type="http://schemas.openxmlformats.org/officeDocument/2006/relationships/control" Target="../activeX/activeX19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5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control" Target="../activeX/activeX197.xml"/><Relationship Id="rId7" Type="http://schemas.openxmlformats.org/officeDocument/2006/relationships/image" Target="../media/image2.wmf"/><Relationship Id="rId2" Type="http://schemas.openxmlformats.org/officeDocument/2006/relationships/control" Target="../activeX/activeX19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20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9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3.xml"/><Relationship Id="rId11" Type="http://schemas.openxmlformats.org/officeDocument/2006/relationships/image" Target="../media/image38.wmf"/><Relationship Id="rId5" Type="http://schemas.openxmlformats.org/officeDocument/2006/relationships/control" Target="../activeX/activeX202.xml"/><Relationship Id="rId10" Type="http://schemas.openxmlformats.org/officeDocument/2006/relationships/image" Target="../media/image37.wmf"/><Relationship Id="rId4" Type="http://schemas.openxmlformats.org/officeDocument/2006/relationships/control" Target="../activeX/activeX201.xml"/><Relationship Id="rId9" Type="http://schemas.openxmlformats.org/officeDocument/2006/relationships/image" Target="../media/image8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4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5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6.xml"/><Relationship Id="rId7" Type="http://schemas.openxmlformats.org/officeDocument/2006/relationships/image" Target="../media/image38.wmf"/><Relationship Id="rId2" Type="http://schemas.openxmlformats.org/officeDocument/2006/relationships/control" Target="../activeX/activeX20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5.wmf"/><Relationship Id="rId2" Type="http://schemas.openxmlformats.org/officeDocument/2006/relationships/control" Target="../activeX/activeX207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4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6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6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6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15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3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3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3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03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26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50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54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55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578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579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867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68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69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70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71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872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7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7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7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7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7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97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5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5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94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79079"/>
              </p:ext>
            </p:extLst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087836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785302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8460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8460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8460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5" y="3820620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4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4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4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771279" y="12004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94613" y="11831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104686" y="15333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2518357" y="42106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2518357" y="42106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60273" y="4103187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630015" y="41332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630015" y="41332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253099" y="4211018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63191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725660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/>
          <p:cNvSpPr/>
          <p:nvPr/>
        </p:nvSpPr>
        <p:spPr>
          <a:xfrm>
            <a:off x="2725660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1641989" y="15330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</a:t>
            </a:r>
            <a:r>
              <a:rPr lang="es-MX" sz="1200" dirty="0" smtClean="0">
                <a:solidFill>
                  <a:schemeClr val="tx1"/>
                </a:solidFill>
              </a:rPr>
              <a:t>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110451" y="11946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926939" y="11904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8709111" y="11792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182880" y="6805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1629826" y="688016"/>
            <a:ext cx="193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9850417" y="6746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8213928" y="6537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569193" y="6799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010242" y="6746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294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51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52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53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854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84039" y="9614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771279" y="628908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94613" y="611609"/>
            <a:ext cx="2531048" cy="306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4104686" y="9618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641989" y="961513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10451" y="6231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926939" y="6189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709111" y="6077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868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69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70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871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796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6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7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7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797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771279" y="971808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94613" y="954509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110451" y="966065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26939" y="961801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8709111" y="950654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21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22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23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24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25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026" name="ListBox1" r:id="rId7" imgW="11420640" imgH="247680"/>
        </mc:Choice>
        <mc:Fallback>
          <p:control name="ListBox1" r:id="rId7" imgW="11420640" imgH="2476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857875"/>
                  <a:ext cx="11418887" cy="2476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3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3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59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2901" name="ListBox1" r:id="rId2" imgW="11258640" imgH="600120"/>
        </mc:Choice>
        <mc:Fallback>
          <p:control name="ListBox1" r:id="rId2" imgW="11258640" imgH="600120">
            <p:pic>
              <p:nvPicPr>
                <p:cNvPr id="51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0142" y="6011781"/>
                  <a:ext cx="11257965" cy="5953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02" name="CheckBox4" r:id="rId3" imgW="847800" imgH="352440"/>
        </mc:Choice>
        <mc:Fallback>
          <p:control name="CheckBox4" r:id="rId3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03" name="CheckBox5" r:id="rId4" imgW="1076400" imgH="352440"/>
        </mc:Choice>
        <mc:Fallback>
          <p:control name="CheckBox5" r:id="rId4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04" name="CheckBox1" r:id="rId5" imgW="11468160" imgH="609480"/>
        </mc:Choice>
        <mc:Fallback>
          <p:control name="CheckBox1" r:id="rId5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</a:t>
            </a:r>
            <a:r>
              <a:rPr lang="es-MX" sz="1200" dirty="0" smtClean="0"/>
              <a:t>del </a:t>
            </a:r>
            <a:r>
              <a:rPr lang="es-MX" sz="1200" dirty="0" smtClean="0"/>
              <a:t>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110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1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2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3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4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5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6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7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8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19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120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14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15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16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17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18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19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8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8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8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9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28" name="f" r:id="rId2" imgW="10848960" imgH="324000"/>
        </mc:Choice>
        <mc:Fallback>
          <p:control name="f" r:id="rId2" imgW="10848960" imgH="32400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228" y="389117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29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30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31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32" name="CheckBox2" r:id="rId6" imgW="11192040" imgH="476280"/>
        </mc:Choice>
        <mc:Fallback>
          <p:control name="CheckBox2" r:id="rId6" imgW="11192040" imgH="476280">
            <p:pic>
              <p:nvPicPr>
                <p:cNvPr id="19" name="CheckBox2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270" y="4203394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7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7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2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25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20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21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22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23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00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01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5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6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6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6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16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18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8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8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8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18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56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5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58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64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65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99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66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67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1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2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2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6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67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4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4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45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3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3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3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3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3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38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8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9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9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39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3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3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3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57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58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59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17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7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17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3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3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3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3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3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732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33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34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35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36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37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738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48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8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9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9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49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2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25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0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0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0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0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0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2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2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65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5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5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5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66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5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5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58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8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8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8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58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5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5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5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5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5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03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0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05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296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297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45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46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47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77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46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6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468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37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1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1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1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3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3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4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2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2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2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2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2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30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48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48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79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2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14575</TotalTime>
  <Words>4929</Words>
  <Application>Microsoft Office PowerPoint</Application>
  <PresentationFormat>Panorámica</PresentationFormat>
  <Paragraphs>1559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202</cp:revision>
  <dcterms:created xsi:type="dcterms:W3CDTF">2019-06-17T19:25:53Z</dcterms:created>
  <dcterms:modified xsi:type="dcterms:W3CDTF">2019-10-03T21:34:15Z</dcterms:modified>
</cp:coreProperties>
</file>