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notesSlides/notesSlide1.xml" ContentType="application/vnd.openxmlformats-officedocument.presentationml.notesSlide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8" r:id="rId4"/>
    <p:sldId id="258" r:id="rId5"/>
    <p:sldId id="259" r:id="rId6"/>
    <p:sldId id="299" r:id="rId7"/>
    <p:sldId id="309" r:id="rId8"/>
    <p:sldId id="260" r:id="rId9"/>
    <p:sldId id="261" r:id="rId10"/>
    <p:sldId id="262" r:id="rId11"/>
    <p:sldId id="306" r:id="rId12"/>
    <p:sldId id="302" r:id="rId13"/>
    <p:sldId id="303" r:id="rId14"/>
    <p:sldId id="304" r:id="rId15"/>
    <p:sldId id="266" r:id="rId16"/>
    <p:sldId id="267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307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ncelacion" id="{711F0781-9B4F-401A-A075-87A0C293DFE4}">
          <p14:sldIdLst>
            <p14:sldId id="256"/>
            <p14:sldId id="257"/>
            <p14:sldId id="308"/>
            <p14:sldId id="258"/>
            <p14:sldId id="259"/>
            <p14:sldId id="299"/>
            <p14:sldId id="309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306"/>
            <p14:sldId id="302"/>
          </p14:sldIdLst>
        </p14:section>
        <p14:section name="Atencion pruebas y alegatos" id="{6D60DB2D-9530-4A27-8B87-EFB2CBF62F18}">
          <p14:sldIdLst>
            <p14:sldId id="303"/>
            <p14:sldId id="304"/>
            <p14:sldId id="266"/>
            <p14:sldId id="267"/>
          </p14:sldIdLst>
        </p14:section>
        <p14:section name="Eliminado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Eliminad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307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3455" autoAdjust="0"/>
  </p:normalViewPr>
  <p:slideViewPr>
    <p:cSldViewPr snapToGrid="0">
      <p:cViewPr varScale="1">
        <p:scale>
          <a:sx n="69" d="100"/>
          <a:sy n="69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slide" Target="slide18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control" Target="../activeX/activeX21.xml"/><Relationship Id="rId7" Type="http://schemas.openxmlformats.org/officeDocument/2006/relationships/slide" Target="slide18.xml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5.wmf"/><Relationship Id="rId5" Type="http://schemas.openxmlformats.org/officeDocument/2006/relationships/control" Target="../activeX/activeX23.xml"/><Relationship Id="rId10" Type="http://schemas.openxmlformats.org/officeDocument/2006/relationships/image" Target="../media/image14.wmf"/><Relationship Id="rId4" Type="http://schemas.openxmlformats.org/officeDocument/2006/relationships/control" Target="../activeX/activeX22.xml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5.xml"/><Relationship Id="rId7" Type="http://schemas.openxmlformats.org/officeDocument/2006/relationships/image" Target="../media/image2.wmf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image" Target="../media/image21.wmf"/><Relationship Id="rId3" Type="http://schemas.openxmlformats.org/officeDocument/2006/relationships/control" Target="../activeX/activeX2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0.wmf"/><Relationship Id="rId2" Type="http://schemas.openxmlformats.org/officeDocument/2006/relationships/control" Target="../activeX/activeX27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31.xml"/><Relationship Id="rId11" Type="http://schemas.openxmlformats.org/officeDocument/2006/relationships/image" Target="../media/image19.wmf"/><Relationship Id="rId5" Type="http://schemas.openxmlformats.org/officeDocument/2006/relationships/control" Target="../activeX/activeX30.xml"/><Relationship Id="rId10" Type="http://schemas.openxmlformats.org/officeDocument/2006/relationships/image" Target="../media/image18.wmf"/><Relationship Id="rId4" Type="http://schemas.openxmlformats.org/officeDocument/2006/relationships/control" Target="../activeX/activeX29.xml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control" Target="../activeX/activeX33.xml"/><Relationship Id="rId7" Type="http://schemas.openxmlformats.org/officeDocument/2006/relationships/slide" Target="slide18.xml"/><Relationship Id="rId12" Type="http://schemas.openxmlformats.org/officeDocument/2006/relationships/image" Target="../media/image25.wmf"/><Relationship Id="rId2" Type="http://schemas.openxmlformats.org/officeDocument/2006/relationships/control" Target="../activeX/activeX32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4.wmf"/><Relationship Id="rId5" Type="http://schemas.openxmlformats.org/officeDocument/2006/relationships/control" Target="../activeX/activeX35.xml"/><Relationship Id="rId10" Type="http://schemas.openxmlformats.org/officeDocument/2006/relationships/image" Target="../media/image23.wmf"/><Relationship Id="rId4" Type="http://schemas.openxmlformats.org/officeDocument/2006/relationships/control" Target="../activeX/activeX34.xml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37.xml"/><Relationship Id="rId7" Type="http://schemas.openxmlformats.org/officeDocument/2006/relationships/image" Target="../media/image26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8.xml"/><Relationship Id="rId9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0.xml"/><Relationship Id="rId7" Type="http://schemas.openxmlformats.org/officeDocument/2006/relationships/image" Target="../media/image30.wmf"/><Relationship Id="rId2" Type="http://schemas.openxmlformats.org/officeDocument/2006/relationships/control" Target="../activeX/activeX3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slide" Target="slide1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control" Target="../activeX/activeX42.xml"/><Relationship Id="rId7" Type="http://schemas.openxmlformats.org/officeDocument/2006/relationships/image" Target="../media/image31.wmf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4.vml"/><Relationship Id="rId6" Type="http://schemas.openxmlformats.org/officeDocument/2006/relationships/slide" Target="slide18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3.xml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4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control" Target="../activeX/activeX46.xml"/><Relationship Id="rId7" Type="http://schemas.openxmlformats.org/officeDocument/2006/relationships/image" Target="../media/image2.wmf"/><Relationship Id="rId2" Type="http://schemas.openxmlformats.org/officeDocument/2006/relationships/control" Target="../activeX/activeX4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control" Target="../activeX/activeX49.xml"/><Relationship Id="rId7" Type="http://schemas.openxmlformats.org/officeDocument/2006/relationships/image" Target="../media/image2.wmf"/><Relationship Id="rId2" Type="http://schemas.openxmlformats.org/officeDocument/2006/relationships/control" Target="../activeX/activeX4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control" Target="../activeX/activeX52.xml"/><Relationship Id="rId7" Type="http://schemas.openxmlformats.org/officeDocument/2006/relationships/image" Target="../media/image2.wmf"/><Relationship Id="rId2" Type="http://schemas.openxmlformats.org/officeDocument/2006/relationships/control" Target="../activeX/activeX5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control" Target="../activeX/activeX55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54.xml"/><Relationship Id="rId1" Type="http://schemas.openxmlformats.org/officeDocument/2006/relationships/vmlDrawing" Target="../drawings/vmlDrawing19.vml"/><Relationship Id="rId6" Type="http://schemas.openxmlformats.org/officeDocument/2006/relationships/control" Target="../activeX/activeX58.xml"/><Relationship Id="rId11" Type="http://schemas.openxmlformats.org/officeDocument/2006/relationships/image" Target="../media/image6.wmf"/><Relationship Id="rId5" Type="http://schemas.openxmlformats.org/officeDocument/2006/relationships/control" Target="../activeX/activeX57.xml"/><Relationship Id="rId10" Type="http://schemas.openxmlformats.org/officeDocument/2006/relationships/image" Target="../media/image42.wmf"/><Relationship Id="rId4" Type="http://schemas.openxmlformats.org/officeDocument/2006/relationships/control" Target="../activeX/activeX56.xml"/><Relationship Id="rId9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1.xml"/><Relationship Id="rId7" Type="http://schemas.openxmlformats.org/officeDocument/2006/relationships/image" Target="../media/image6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5" Type="http://schemas.openxmlformats.org/officeDocument/2006/relationships/slide" Target="slide21.xml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4.wmf"/><Relationship Id="rId2" Type="http://schemas.openxmlformats.org/officeDocument/2006/relationships/control" Target="../activeX/activeX62.xml"/><Relationship Id="rId1" Type="http://schemas.openxmlformats.org/officeDocument/2006/relationships/vmlDrawing" Target="../drawings/vmlDrawing22.vml"/><Relationship Id="rId6" Type="http://schemas.openxmlformats.org/officeDocument/2006/relationships/slide" Target="slide20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ontrol" Target="../activeX/activeX6.xml"/><Relationship Id="rId7" Type="http://schemas.openxmlformats.org/officeDocument/2006/relationships/notesSlide" Target="../notesSlides/notesSlide1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8.xml"/><Relationship Id="rId4" Type="http://schemas.openxmlformats.org/officeDocument/2006/relationships/control" Target="../activeX/activeX7.xml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ontrol" Target="../activeX/activeX10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4.vml"/><Relationship Id="rId6" Type="http://schemas.openxmlformats.org/officeDocument/2006/relationships/control" Target="../activeX/activeX13.xml"/><Relationship Id="rId5" Type="http://schemas.openxmlformats.org/officeDocument/2006/relationships/control" Target="../activeX/activeX12.xml"/><Relationship Id="rId10" Type="http://schemas.openxmlformats.org/officeDocument/2006/relationships/image" Target="../media/image6.wmf"/><Relationship Id="rId4" Type="http://schemas.openxmlformats.org/officeDocument/2006/relationships/control" Target="../activeX/activeX11.xml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5.xml"/><Relationship Id="rId7" Type="http://schemas.openxmlformats.org/officeDocument/2006/relationships/image" Target="../media/image2.wmf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98111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97708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70784"/>
              </p:ext>
            </p:extLst>
          </p:nvPr>
        </p:nvGraphicFramePr>
        <p:xfrm>
          <a:off x="329483" y="3435927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823074">
                  <a:extLst>
                    <a:ext uri="{9D8B030D-6E8A-4147-A177-3AD203B41FA5}">
                      <a16:colId xmlns:a16="http://schemas.microsoft.com/office/drawing/2014/main" val="5541603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91342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70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653626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012312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Nombre</a:t>
                      </a:r>
                      <a:r>
                        <a:rPr lang="es-MX" sz="1200" baseline="0" dirty="0" smtClean="0"/>
                        <a:t> del </a:t>
                      </a:r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 del TA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Prevención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Prórroga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Dictamen jurídico favorable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Dictamen</a:t>
                      </a:r>
                      <a:r>
                        <a:rPr lang="es-MX" sz="1200" baseline="0" dirty="0" smtClean="0"/>
                        <a:t> técnico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Inicio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89024" y="61124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77789" y="61124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18761" y="61124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3213" y="6214283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344254" y="3949049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978793" y="391886"/>
            <a:ext cx="1306286" cy="3439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344253" y="4327702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1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6566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1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18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5810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895231"/>
            <a:ext cx="1802674" cy="3294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888120"/>
            <a:ext cx="2299063" cy="33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4424663" y="867520"/>
            <a:ext cx="2299063" cy="351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 flipV="1">
            <a:off x="182880" y="1278967"/>
            <a:ext cx="1141959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0387" y="146250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5046" y="28934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90862" y="365538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69816" y="2404317"/>
            <a:ext cx="11432653" cy="2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186905" y="32892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726284" y="329928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15404" y="48090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4712395" y="4799871"/>
            <a:ext cx="228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vencimiento de la prórroga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6771059" y="477738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1726284" y="292263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/>
          <p:cNvSpPr txBox="1"/>
          <p:nvPr/>
        </p:nvSpPr>
        <p:spPr>
          <a:xfrm>
            <a:off x="211053" y="511196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62" name="Rectángulo redondeado 61">
            <a:hlinkClick r:id="rId5" action="ppaction://hlinksldjump"/>
          </p:cNvPr>
          <p:cNvSpPr/>
          <p:nvPr/>
        </p:nvSpPr>
        <p:spPr>
          <a:xfrm>
            <a:off x="6802656" y="6213453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00722" y="6213453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>
            <a:hlinkClick r:id="rId5" action="ppaction://hlinksldjump"/>
          </p:cNvPr>
          <p:cNvSpPr/>
          <p:nvPr/>
        </p:nvSpPr>
        <p:spPr>
          <a:xfrm>
            <a:off x="3851564" y="6225114"/>
            <a:ext cx="1161348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12358" y="437549"/>
            <a:ext cx="23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691814" y="460367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656685" y="445587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7631562" y="434435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760692" y="480907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288041" y="5384349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412" name="ListBox2" r:id="rId2" imgW="11430000" imgH="609480"/>
        </mc:Choice>
        <mc:Fallback>
          <p:control name="ListBox2" r:id="rId2" imgW="11430000" imgH="6094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9816" y="1727349"/>
                  <a:ext cx="11432653" cy="60930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413" name="ListBox1" r:id="rId3" imgW="11430000" imgH="609480"/>
        </mc:Choice>
        <mc:Fallback>
          <p:control name="ListBox1" r:id="rId3" imgW="11430000" imgH="609480">
            <p:pic>
              <p:nvPicPr>
                <p:cNvPr id="40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5404" y="3930814"/>
                  <a:ext cx="11432653" cy="60930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5260757" y="1417674"/>
            <a:ext cx="1789216" cy="327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Agregar Prueba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60560" y="269234"/>
            <a:ext cx="11419590" cy="31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14599" y="43650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</a:t>
            </a:r>
            <a:endParaRPr lang="es-MX" sz="1200" dirty="0"/>
          </a:p>
        </p:txBody>
      </p:sp>
      <p:sp>
        <p:nvSpPr>
          <p:cNvPr id="37" name="Rectángulo redondeado 36">
            <a:hlinkClick r:id="rId4" action="ppaction://hlinksldjump"/>
          </p:cNvPr>
          <p:cNvSpPr/>
          <p:nvPr/>
        </p:nvSpPr>
        <p:spPr>
          <a:xfrm>
            <a:off x="6832810" y="5674798"/>
            <a:ext cx="1062456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4" action="ppaction://hlinksldjump"/>
          </p:cNvPr>
          <p:cNvSpPr/>
          <p:nvPr/>
        </p:nvSpPr>
        <p:spPr>
          <a:xfrm>
            <a:off x="4311285" y="5688239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875856" y="8585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64553"/>
              </p:ext>
            </p:extLst>
          </p:nvPr>
        </p:nvGraphicFramePr>
        <p:xfrm>
          <a:off x="450182" y="1920480"/>
          <a:ext cx="11156055" cy="19615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50204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975661">
                  <a:extLst>
                    <a:ext uri="{9D8B030D-6E8A-4147-A177-3AD203B41FA5}">
                      <a16:colId xmlns:a16="http://schemas.microsoft.com/office/drawing/2014/main" val="585726316"/>
                    </a:ext>
                  </a:extLst>
                </a:gridCol>
                <a:gridCol w="295732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54317">
                  <a:extLst>
                    <a:ext uri="{9D8B030D-6E8A-4147-A177-3AD203B41FA5}">
                      <a16:colId xmlns:a16="http://schemas.microsoft.com/office/drawing/2014/main" val="2087492398"/>
                    </a:ext>
                  </a:extLst>
                </a:gridCol>
                <a:gridCol w="241854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40293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del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Carga del documento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407084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12/11/19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22346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0090"/>
                  </a:ext>
                </a:extLst>
              </a:tr>
              <a:tr h="322346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58034"/>
                  </a:ext>
                </a:extLst>
              </a:tr>
              <a:tr h="3223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88367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547809" y="82431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 </a:t>
            </a:r>
            <a:endParaRPr lang="es-MX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547658" y="856445"/>
            <a:ext cx="1487533" cy="30830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redondeado 24"/>
          <p:cNvSpPr/>
          <p:nvPr/>
        </p:nvSpPr>
        <p:spPr>
          <a:xfrm>
            <a:off x="8702502" y="807142"/>
            <a:ext cx="1487533" cy="3083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redondeado 23">
            <a:hlinkClick r:id="rId4" action="ppaction://hlinksldjump"/>
          </p:cNvPr>
          <p:cNvSpPr/>
          <p:nvPr/>
        </p:nvSpPr>
        <p:spPr>
          <a:xfrm>
            <a:off x="9709746" y="2444128"/>
            <a:ext cx="1104961" cy="3030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Eliminar Prueba</a:t>
            </a:r>
            <a:endParaRPr lang="es-MX" sz="105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>
            <a:hlinkClick r:id="rId4" action="ppaction://hlinksldjump"/>
          </p:cNvPr>
          <p:cNvSpPr/>
          <p:nvPr/>
        </p:nvSpPr>
        <p:spPr>
          <a:xfrm>
            <a:off x="9723601" y="2817921"/>
            <a:ext cx="1104961" cy="3030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Eliminar Prueba</a:t>
            </a:r>
            <a:endParaRPr lang="es-MX" sz="105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>
            <a:hlinkClick r:id="rId4" action="ppaction://hlinksldjump"/>
          </p:cNvPr>
          <p:cNvSpPr/>
          <p:nvPr/>
        </p:nvSpPr>
        <p:spPr>
          <a:xfrm>
            <a:off x="9715441" y="3193120"/>
            <a:ext cx="1104961" cy="3030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Eliminar Prueba</a:t>
            </a:r>
            <a:endParaRPr lang="es-MX" sz="105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4" action="ppaction://hlinksldjump"/>
          </p:cNvPr>
          <p:cNvSpPr/>
          <p:nvPr/>
        </p:nvSpPr>
        <p:spPr>
          <a:xfrm>
            <a:off x="486732" y="801027"/>
            <a:ext cx="1528158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Adjuntar Archivo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4" action="ppaction://hlinksldjump"/>
          </p:cNvPr>
          <p:cNvSpPr/>
          <p:nvPr/>
        </p:nvSpPr>
        <p:spPr>
          <a:xfrm>
            <a:off x="8555806" y="2414996"/>
            <a:ext cx="939238" cy="316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rId4" action="ppaction://hlinksldjump"/>
          </p:cNvPr>
          <p:cNvSpPr/>
          <p:nvPr/>
        </p:nvSpPr>
        <p:spPr>
          <a:xfrm>
            <a:off x="8560516" y="2804066"/>
            <a:ext cx="939238" cy="316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rId4" action="ppaction://hlinksldjump"/>
          </p:cNvPr>
          <p:cNvSpPr/>
          <p:nvPr/>
        </p:nvSpPr>
        <p:spPr>
          <a:xfrm>
            <a:off x="8560516" y="3174230"/>
            <a:ext cx="939238" cy="316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 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4" action="ppaction://hlinksldjump"/>
          </p:cNvPr>
          <p:cNvSpPr/>
          <p:nvPr/>
        </p:nvSpPr>
        <p:spPr>
          <a:xfrm>
            <a:off x="5567537" y="5674797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947" name="ListBox3" r:id="rId2" imgW="11115720" imgH="847800"/>
        </mc:Choice>
        <mc:Fallback>
          <p:control name="ListBox3" r:id="rId2" imgW="11115720" imgH="84780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163" y="4685589"/>
                  <a:ext cx="11111075" cy="84423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482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9461880" y="7214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+ Agregar Documento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60560" y="269234"/>
            <a:ext cx="11419590" cy="31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Pruebas y Alegatos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95694" y="279256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Comentarios de la prueba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7" name="Rectángulo redondeado 36">
            <a:hlinkClick r:id="rId7" action="ppaction://hlinksldjump"/>
          </p:cNvPr>
          <p:cNvSpPr/>
          <p:nvPr/>
        </p:nvSpPr>
        <p:spPr>
          <a:xfrm>
            <a:off x="7590603" y="4716240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7" action="ppaction://hlinksldjump"/>
          </p:cNvPr>
          <p:cNvSpPr/>
          <p:nvPr/>
        </p:nvSpPr>
        <p:spPr>
          <a:xfrm>
            <a:off x="2756067" y="4716240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Guardar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1" name="Rectángulo redondeado 40">
            <a:hlinkClick r:id="rId7" action="ppaction://hlinksldjump"/>
          </p:cNvPr>
          <p:cNvSpPr/>
          <p:nvPr/>
        </p:nvSpPr>
        <p:spPr>
          <a:xfrm>
            <a:off x="4040355" y="4716240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Previsualizar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69075" y="129361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Nombre del Documento:</a:t>
            </a:r>
            <a:endParaRPr lang="es-MX" sz="12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33607"/>
              </p:ext>
            </p:extLst>
          </p:nvPr>
        </p:nvGraphicFramePr>
        <p:xfrm>
          <a:off x="469075" y="1756998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3739248" y="131479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carga del documento: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2140877" y="1291509"/>
            <a:ext cx="1487533" cy="30830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5774790" y="1296147"/>
            <a:ext cx="1487533" cy="30830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979617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Siguiente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68382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Anterior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509354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1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5" name="Rectángulo redondeado 34">
            <a:hlinkClick r:id="rId7" action="ppaction://hlinksldjump"/>
          </p:cNvPr>
          <p:cNvSpPr/>
          <p:nvPr/>
        </p:nvSpPr>
        <p:spPr>
          <a:xfrm>
            <a:off x="5815479" y="4716240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Eliminar Prueba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949" name="ListBox3" r:id="rId2" imgW="11115720" imgH="695160"/>
        </mc:Choice>
        <mc:Fallback>
          <p:control name="ListBox3" r:id="rId2" imgW="11115720" imgH="69516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9075" y="3175695"/>
                  <a:ext cx="11111075" cy="69113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950" name="CheckBox1" r:id="rId3" imgW="2076480" imgH="419040"/>
        </mc:Choice>
        <mc:Fallback>
          <p:control name="CheckBox1" r:id="rId3" imgW="2076480" imgH="419040">
            <p:pic>
              <p:nvPicPr>
                <p:cNvPr id="20" name="Check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9484" y="2217699"/>
                  <a:ext cx="2072130" cy="41873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951" name="CheckBox2" r:id="rId4" imgW="2066760" imgH="352440"/>
        </mc:Choice>
        <mc:Fallback>
          <p:control name="CheckBox2" r:id="rId4" imgW="2066760" imgH="352440">
            <p:pic>
              <p:nvPicPr>
                <p:cNvPr id="21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15120" y="1916437"/>
                  <a:ext cx="2066494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952" name="CheckBox5" r:id="rId5" imgW="1990800" imgH="352440"/>
        </mc:Choice>
        <mc:Fallback>
          <p:control name="CheckBox5" r:id="rId5" imgW="1990800" imgH="352440">
            <p:pic>
              <p:nvPicPr>
                <p:cNvPr id="22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15120" y="2636435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862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02412"/>
              </p:ext>
            </p:extLst>
          </p:nvPr>
        </p:nvGraphicFramePr>
        <p:xfrm>
          <a:off x="344337" y="3091129"/>
          <a:ext cx="11619413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80511">
                  <a:extLst>
                    <a:ext uri="{9D8B030D-6E8A-4147-A177-3AD203B41FA5}">
                      <a16:colId xmlns:a16="http://schemas.microsoft.com/office/drawing/2014/main" val="2894692117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544831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286301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Inicio de cancelación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702879" y="59600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91644" y="59600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32616" y="59600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Cancelados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63532" y="3663186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90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90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904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428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6933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672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68475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6933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21997" y="70975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64698"/>
            <a:ext cx="11916957" cy="673788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197372" y="1345508"/>
            <a:ext cx="11681538" cy="14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210696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Nombre del Documento: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76775" y="403644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Comentario de autoridad: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69816" y="332122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Comentario de la prueba:</a:t>
            </a:r>
            <a:endParaRPr lang="es-MX" sz="1200" dirty="0">
              <a:solidFill>
                <a:srgbClr val="FF0000"/>
              </a:solidFill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63507"/>
              </p:ext>
            </p:extLst>
          </p:nvPr>
        </p:nvGraphicFramePr>
        <p:xfrm>
          <a:off x="277554" y="2508260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458050" y="212813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carga del documento: </a:t>
            </a:r>
            <a:endParaRPr lang="es-MX" sz="1200" dirty="0">
              <a:solidFill>
                <a:srgbClr val="FF0000"/>
              </a:solidFill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175458" y="433027"/>
            <a:ext cx="11587051" cy="3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Cancelación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3264592" y="954143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FF0000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961431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FF0000"/>
                </a:solidFill>
              </a:rPr>
              <a:t>Registro de actualización 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068518" y="955995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Revisión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956520" y="950638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Dictamen Jurídico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559757" y="950638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Cancelar título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10838619" y="950638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Extinción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952276"/>
            <a:ext cx="1531495" cy="29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FF0000"/>
                </a:solidFill>
              </a:rPr>
              <a:t>Pruebas y alegatos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4601406" y="952276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Emisión de Actualización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12358" y="505235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Número de título de autorización 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1782168" y="554303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solicitud de la Actualización: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10258868" y="55481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Estado: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8622379" y="53394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Días Transcurridos: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4291155" y="54620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consulta 32D  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6418693" y="55481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Resultado de consulta 32D 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1859679" y="2104854"/>
            <a:ext cx="1487533" cy="308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5511312" y="2104854"/>
            <a:ext cx="1487533" cy="308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1938052" y="1562511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Siguiente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26817" y="1562511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Anterior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1467789" y="1562511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1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5" name="Rectángulo redondeado 84">
            <a:hlinkClick r:id="rId8" action="ppaction://hlinksldjump"/>
          </p:cNvPr>
          <p:cNvSpPr/>
          <p:nvPr/>
        </p:nvSpPr>
        <p:spPr>
          <a:xfrm>
            <a:off x="4234051" y="4962668"/>
            <a:ext cx="934542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Guardar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6" name="Rectángulo redondeado 85">
            <a:hlinkClick r:id="rId8" action="ppaction://hlinksldjump"/>
          </p:cNvPr>
          <p:cNvSpPr/>
          <p:nvPr/>
        </p:nvSpPr>
        <p:spPr>
          <a:xfrm>
            <a:off x="5244958" y="4962668"/>
            <a:ext cx="1253146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Previsualizar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7" name="Rectángulo redondeado 86">
            <a:hlinkClick r:id="rId8" action="ppaction://hlinksldjump"/>
          </p:cNvPr>
          <p:cNvSpPr/>
          <p:nvPr/>
        </p:nvSpPr>
        <p:spPr>
          <a:xfrm>
            <a:off x="6574469" y="4962668"/>
            <a:ext cx="1087415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Firmar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931" name="ListBox1" r:id="rId2" imgW="11325240" imgH="476280"/>
        </mc:Choice>
        <mc:Fallback>
          <p:control name="ListBox1" r:id="rId2" imgW="11325240" imgH="47628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371" y="4312648"/>
                  <a:ext cx="11330065" cy="47548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32" name="ListBox5" r:id="rId3" imgW="11382480" imgH="380880"/>
        </mc:Choice>
        <mc:Fallback>
          <p:control name="ListBox5" r:id="rId3" imgW="11382480" imgH="38088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7702" y="3603060"/>
                  <a:ext cx="11381300" cy="3841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33" name="CheckBox1" r:id="rId4" imgW="2076480" imgH="419040"/>
        </mc:Choice>
        <mc:Fallback>
          <p:control name="CheckBox1" r:id="rId4" imgW="2076480" imgH="419040">
            <p:pic>
              <p:nvPicPr>
                <p:cNvPr id="79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1375" y="2785737"/>
                  <a:ext cx="2072130" cy="41873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34" name="CheckBox2" r:id="rId5" imgW="2066760" imgH="352440"/>
        </mc:Choice>
        <mc:Fallback>
          <p:control name="CheckBox2" r:id="rId5" imgW="2066760" imgH="352440">
            <p:pic>
              <p:nvPicPr>
                <p:cNvPr id="80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97011" y="2484475"/>
                  <a:ext cx="2066494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35" name="CheckBox5" r:id="rId6" imgW="1990800" imgH="352440"/>
        </mc:Choice>
        <mc:Fallback>
          <p:control name="CheckBox5" r:id="rId6" imgW="1990800" imgH="352440">
            <p:pic>
              <p:nvPicPr>
                <p:cNvPr id="81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7011" y="3204473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197372" y="1345508"/>
            <a:ext cx="11681538" cy="14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175458" y="433027"/>
            <a:ext cx="11587051" cy="3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28" name="Rectángulo 27"/>
          <p:cNvSpPr/>
          <p:nvPr/>
        </p:nvSpPr>
        <p:spPr>
          <a:xfrm>
            <a:off x="2904372" y="954143"/>
            <a:ext cx="1030319" cy="3013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94612" y="961431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2068518" y="955995"/>
            <a:ext cx="766951" cy="2995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053502" y="950638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9656739" y="950638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0935601" y="950638"/>
            <a:ext cx="785345" cy="315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476432" y="952276"/>
            <a:ext cx="1531495" cy="29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4003595" y="952276"/>
            <a:ext cx="2415098" cy="3032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Emisión de la actualización del T.A.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12358" y="505235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0258868" y="5132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8622379" y="50623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291155" y="53235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6418693" y="5132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67331" y="382167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</a:t>
            </a:r>
            <a:endParaRPr lang="es-MX" sz="1200" dirty="0"/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66849"/>
              </p:ext>
            </p:extLst>
          </p:nvPr>
        </p:nvGraphicFramePr>
        <p:xfrm>
          <a:off x="311636" y="1621284"/>
          <a:ext cx="11567274" cy="1554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2209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409222">
                  <a:extLst>
                    <a:ext uri="{9D8B030D-6E8A-4147-A177-3AD203B41FA5}">
                      <a16:colId xmlns:a16="http://schemas.microsoft.com/office/drawing/2014/main" val="585726316"/>
                    </a:ext>
                  </a:extLst>
                </a:gridCol>
                <a:gridCol w="16687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959529">
                  <a:extLst>
                    <a:ext uri="{9D8B030D-6E8A-4147-A177-3AD203B41FA5}">
                      <a16:colId xmlns:a16="http://schemas.microsoft.com/office/drawing/2014/main" val="2087492398"/>
                    </a:ext>
                  </a:extLst>
                </a:gridCol>
                <a:gridCol w="2507698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378059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Tipo de Documento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Carga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Comentario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0244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Información Contable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12/11/19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0244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0090"/>
                  </a:ext>
                </a:extLst>
              </a:tr>
              <a:tr h="30244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58034"/>
                  </a:ext>
                </a:extLst>
              </a:tr>
            </a:tbl>
          </a:graphicData>
        </a:graphic>
      </p:graphicFrame>
      <p:sp>
        <p:nvSpPr>
          <p:cNvPr id="66" name="Rectángulo redondeado 65">
            <a:hlinkClick r:id="rId7" action="ppaction://hlinksldjump"/>
          </p:cNvPr>
          <p:cNvSpPr/>
          <p:nvPr/>
        </p:nvSpPr>
        <p:spPr>
          <a:xfrm>
            <a:off x="9262385" y="2165316"/>
            <a:ext cx="1120418" cy="192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7" name="Rectángulo redondeado 66">
            <a:hlinkClick r:id="rId7" action="ppaction://hlinksldjump"/>
          </p:cNvPr>
          <p:cNvSpPr/>
          <p:nvPr/>
        </p:nvSpPr>
        <p:spPr>
          <a:xfrm>
            <a:off x="9267095" y="2540531"/>
            <a:ext cx="1120418" cy="192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>
            <a:hlinkClick r:id="rId7" action="ppaction://hlinksldjump"/>
          </p:cNvPr>
          <p:cNvSpPr/>
          <p:nvPr/>
        </p:nvSpPr>
        <p:spPr>
          <a:xfrm>
            <a:off x="9267095" y="2910695"/>
            <a:ext cx="1120418" cy="192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rId8" action="ppaction://hlinksldjump"/>
          </p:cNvPr>
          <p:cNvSpPr/>
          <p:nvPr/>
        </p:nvSpPr>
        <p:spPr>
          <a:xfrm>
            <a:off x="4417878" y="6061334"/>
            <a:ext cx="934542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rId8" action="ppaction://hlinksldjump"/>
          </p:cNvPr>
          <p:cNvSpPr/>
          <p:nvPr/>
        </p:nvSpPr>
        <p:spPr>
          <a:xfrm>
            <a:off x="5428785" y="6061334"/>
            <a:ext cx="1253146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redondeado 70">
            <a:hlinkClick r:id="rId8" action="ppaction://hlinksldjump"/>
          </p:cNvPr>
          <p:cNvSpPr/>
          <p:nvPr/>
        </p:nvSpPr>
        <p:spPr>
          <a:xfrm>
            <a:off x="6758296" y="6061334"/>
            <a:ext cx="1087415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273760" y="503397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761838" y="526926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703" name="ListBox3" r:id="rId2" imgW="11611080" imgH="666720"/>
        </mc:Choice>
        <mc:Fallback>
          <p:control name="ListBox3" r:id="rId2" imgW="11611080" imgH="666720">
            <p:pic>
              <p:nvPicPr>
                <p:cNvPr id="53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8287" y="4135446"/>
                  <a:ext cx="11610623" cy="6683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704" name="ListBox1" r:id="rId3" imgW="11601360" imgH="647640"/>
        </mc:Choice>
        <mc:Fallback>
          <p:control name="ListBox1" r:id="rId3" imgW="11601360" imgH="647640">
            <p:pic>
              <p:nvPicPr>
                <p:cNvPr id="73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3760" y="5310179"/>
                  <a:ext cx="11605150" cy="64289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705" name="CheckBox4" r:id="rId4" imgW="847800" imgH="352440"/>
        </mc:Choice>
        <mc:Fallback>
          <p:control name="CheckBox4" r:id="rId4" imgW="847800" imgH="352440">
            <p:pic>
              <p:nvPicPr>
                <p:cNvPr id="31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8041" y="485842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706" name="CheckBox5" r:id="rId5" imgW="1076400" imgH="352440"/>
        </mc:Choice>
        <mc:Fallback>
          <p:control name="CheckBox5" r:id="rId5" imgW="1076400" imgH="352440">
            <p:pic>
              <p:nvPicPr>
                <p:cNvPr id="32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80950" y="485842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737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73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739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662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663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3798407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470942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782168" y="76212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76263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74176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75403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76263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1639869" y="1541634"/>
            <a:ext cx="2113496" cy="303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88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89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90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607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52288"/>
              </p:ext>
            </p:extLst>
          </p:nvPr>
        </p:nvGraphicFramePr>
        <p:xfrm>
          <a:off x="329483" y="3366755"/>
          <a:ext cx="11619412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114019">
                  <a:extLst>
                    <a:ext uri="{9D8B030D-6E8A-4147-A177-3AD203B41FA5}">
                      <a16:colId xmlns:a16="http://schemas.microsoft.com/office/drawing/2014/main" val="250863413"/>
                    </a:ext>
                  </a:extLst>
                </a:gridCol>
                <a:gridCol w="2205813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Nombre del 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59329" y="3893676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79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79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793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782168" y="76212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76263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74176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75403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76263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595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2031398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153585" y="215607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84119"/>
              </p:ext>
            </p:extLst>
          </p:nvPr>
        </p:nvGraphicFramePr>
        <p:xfrm>
          <a:off x="221276" y="2468272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2431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140334" y="40055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52001" y="31461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41960"/>
              </p:ext>
            </p:extLst>
          </p:nvPr>
        </p:nvGraphicFramePr>
        <p:xfrm>
          <a:off x="221276" y="3463844"/>
          <a:ext cx="11619869" cy="54622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46229">
                <a:tc>
                  <a:txBody>
                    <a:bodyPr/>
                    <a:lstStyle/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9" name="Rectángulo redondeado 58">
            <a:hlinkClick r:id="rId2" action="ppaction://hlinksldjump"/>
          </p:cNvPr>
          <p:cNvSpPr/>
          <p:nvPr/>
        </p:nvSpPr>
        <p:spPr>
          <a:xfrm>
            <a:off x="4007799" y="629911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5325587" y="629911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redondeado 60">
            <a:hlinkClick r:id="rId2" action="ppaction://hlinksldjump"/>
          </p:cNvPr>
          <p:cNvSpPr/>
          <p:nvPr/>
        </p:nvSpPr>
        <p:spPr>
          <a:xfrm>
            <a:off x="6692832" y="629911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24309" y="4935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41500"/>
              </p:ext>
            </p:extLst>
          </p:nvPr>
        </p:nvGraphicFramePr>
        <p:xfrm>
          <a:off x="273001" y="5212300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2431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69" name="Tabla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04398"/>
              </p:ext>
            </p:extLst>
          </p:nvPr>
        </p:nvGraphicFramePr>
        <p:xfrm>
          <a:off x="242154" y="4279973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2431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83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84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841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86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86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86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04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04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04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04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049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889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617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28029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4094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92968"/>
              </p:ext>
            </p:extLst>
          </p:nvPr>
        </p:nvGraphicFramePr>
        <p:xfrm>
          <a:off x="298516" y="1714715"/>
          <a:ext cx="11619869" cy="91440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9055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753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856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857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01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4969031" y="2062723"/>
            <a:ext cx="271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43" name="Rectángulo 42"/>
          <p:cNvSpPr/>
          <p:nvPr/>
        </p:nvSpPr>
        <p:spPr>
          <a:xfrm>
            <a:off x="181938" y="1705620"/>
            <a:ext cx="11737196" cy="247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078847" y="2559977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07023" y="32608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Supuesto de cancelación 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50887" y="46933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Motivación de cancelación 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92686" y="20537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5461" y="24403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63159"/>
              </p:ext>
            </p:extLst>
          </p:nvPr>
        </p:nvGraphicFramePr>
        <p:xfrm>
          <a:off x="299268" y="503565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8" name="Imagen 5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080423" y="246931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4707"/>
              </p:ext>
            </p:extLst>
          </p:nvPr>
        </p:nvGraphicFramePr>
        <p:xfrm>
          <a:off x="299265" y="3608634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redondeado 67">
            <a:hlinkClick r:id="" action="ppaction://noaction"/>
          </p:cNvPr>
          <p:cNvSpPr/>
          <p:nvPr/>
        </p:nvSpPr>
        <p:spPr>
          <a:xfrm>
            <a:off x="6748677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5061232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" action="ppaction://noaction"/>
          </p:cNvPr>
          <p:cNvSpPr/>
          <p:nvPr/>
        </p:nvSpPr>
        <p:spPr>
          <a:xfrm>
            <a:off x="3816175" y="765866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07023" y="28144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3264592" y="131437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1321659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068518" y="131622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7956520" y="131086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9559757" y="1310866"/>
            <a:ext cx="1219081" cy="30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Cancelar título 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0838619" y="131086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131250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4601406" y="131250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40068" y="74077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809878" y="78983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0286578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650089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318865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446403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62" name="ListBox2" r:id="rId2" imgW="2523960" imgH="276120"/>
        </mc:Choice>
        <mc:Fallback>
          <p:control name="ListBox2" r:id="rId2" imgW="2523960" imgH="276120">
            <p:pic>
              <p:nvPicPr>
                <p:cNvPr id="72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66531" y="20757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63" name="ListBox4" r:id="rId3" imgW="2523960" imgH="276120"/>
        </mc:Choice>
        <mc:Fallback>
          <p:control name="ListBox4" r:id="rId3" imgW="2523960" imgH="276120">
            <p:pic>
              <p:nvPicPr>
                <p:cNvPr id="7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44376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64" name="ListBox5" r:id="rId4" imgW="2523960" imgH="276120"/>
        </mc:Choice>
        <mc:Fallback>
          <p:control name="ListBox5" r:id="rId4" imgW="2523960" imgH="276120">
            <p:pic>
              <p:nvPicPr>
                <p:cNvPr id="7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08065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65" name="ListBox1" r:id="rId5" imgW="2523960" imgH="276120"/>
        </mc:Choice>
        <mc:Fallback>
          <p:control name="ListBox1" r:id="rId5" imgW="2523960" imgH="276120">
            <p:pic>
              <p:nvPicPr>
                <p:cNvPr id="75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6929" y="28178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80107" y="5020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de conclusión  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94883"/>
              </p:ext>
            </p:extLst>
          </p:nvPr>
        </p:nvGraphicFramePr>
        <p:xfrm>
          <a:off x="316771" y="787611"/>
          <a:ext cx="11610912" cy="1346958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46958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316771" y="347820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" action="ppaction://noaction"/>
          </p:cNvPr>
          <p:cNvSpPr/>
          <p:nvPr/>
        </p:nvSpPr>
        <p:spPr>
          <a:xfrm>
            <a:off x="6565302" y="242348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3408218" y="2454092"/>
            <a:ext cx="1261288" cy="3418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4802587" y="244366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59436" y="38343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72959" y="478076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1800853" y="3874232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28570" y="5063684"/>
            <a:ext cx="11384170" cy="707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61474" y="43125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83" name="Rectángulo 82"/>
          <p:cNvSpPr/>
          <p:nvPr/>
        </p:nvSpPr>
        <p:spPr>
          <a:xfrm>
            <a:off x="1800853" y="4322564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215569" y="3350442"/>
            <a:ext cx="11520792" cy="255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33710" y="50596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900025" y="49676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Fecha de vencimiento de la </a:t>
            </a:r>
          </a:p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prórroga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15569" y="120492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069527" y="50039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6728555" y="263191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3643745" y="2623049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4965840" y="262437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067041" y="3927014"/>
            <a:ext cx="256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resolución de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176856" y="4424268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90695" y="39180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3470" y="43046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pic>
        <p:nvPicPr>
          <p:cNvPr id="47" name="Imagen 4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330823" y="4333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71228" y="480834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Supuesto de cancelación </a:t>
            </a:r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58665"/>
              </p:ext>
            </p:extLst>
          </p:nvPr>
        </p:nvGraphicFramePr>
        <p:xfrm>
          <a:off x="263470" y="5156161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2077" name="ListBox1" r:id="rId2" imgW="11420640" imgH="952560"/>
        </mc:Choice>
        <mc:Fallback>
          <p:control name="ListBox1" r:id="rId2" imgW="11420640" imgH="952560">
            <p:pic>
              <p:nvPicPr>
                <p:cNvPr id="31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3470" y="1497254"/>
                  <a:ext cx="11419590" cy="95362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78" name="ListBox7" r:id="rId3" imgW="2523960" imgH="276120"/>
        </mc:Choice>
        <mc:Fallback>
          <p:control name="ListBox7" r:id="rId3" imgW="2523960" imgH="276120">
            <p:pic>
              <p:nvPicPr>
                <p:cNvPr id="32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31344" y="5216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79" name="ListBox2" r:id="rId4" imgW="2523960" imgH="276120"/>
        </mc:Choice>
        <mc:Fallback>
          <p:control name="ListBox2" r:id="rId4" imgW="2523960" imgH="276120">
            <p:pic>
              <p:nvPicPr>
                <p:cNvPr id="54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03080" y="394001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80" name="ListBox4" r:id="rId5" imgW="2523960" imgH="276120"/>
        </mc:Choice>
        <mc:Fallback>
          <p:control name="ListBox4" r:id="rId5" imgW="2523960" imgH="276120">
            <p:pic>
              <p:nvPicPr>
                <p:cNvPr id="55" name="List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430805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81" name="ListBox5" r:id="rId6" imgW="2523960" imgH="276120"/>
        </mc:Choice>
        <mc:Fallback>
          <p:control name="ListBox5" r:id="rId6" imgW="2523960" imgH="276120">
            <p:pic>
              <p:nvPicPr>
                <p:cNvPr id="5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39449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7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0887" y="28761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Motivación de cancelación </a:t>
            </a:r>
            <a:endParaRPr lang="es-MX" sz="1200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52510"/>
              </p:ext>
            </p:extLst>
          </p:nvPr>
        </p:nvGraphicFramePr>
        <p:xfrm>
          <a:off x="299268" y="62990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280107" y="181823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de conclusión  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37495"/>
              </p:ext>
            </p:extLst>
          </p:nvPr>
        </p:nvGraphicFramePr>
        <p:xfrm>
          <a:off x="316771" y="2103781"/>
          <a:ext cx="11610912" cy="999628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99628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6742408" y="337163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3657598" y="3362770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4979693" y="3364098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0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22814"/>
              </p:ext>
            </p:extLst>
          </p:nvPr>
        </p:nvGraphicFramePr>
        <p:xfrm>
          <a:off x="344337" y="3091129"/>
          <a:ext cx="11619413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80511">
                  <a:extLst>
                    <a:ext uri="{9D8B030D-6E8A-4147-A177-3AD203B41FA5}">
                      <a16:colId xmlns:a16="http://schemas.microsoft.com/office/drawing/2014/main" val="2894692117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092036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572540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286301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Inicio de cancelación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702879" y="59600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91644" y="59600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32616" y="59600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604717" y="453775"/>
            <a:ext cx="1306286" cy="2682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Cancelados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63532" y="3663186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48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48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487" name="ComboBox3" r:id="rId4" imgW="1628640" imgH="295200"/>
        </mc:Choice>
        <mc:Fallback>
          <p:control name="ComboBox3" r:id="rId4" imgW="1628640" imgH="29520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453774"/>
                  <a:ext cx="1625600" cy="29593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295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3327352" y="1542161"/>
            <a:ext cx="2281434" cy="288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5664913" y="1529050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12358" y="659224"/>
            <a:ext cx="23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68204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52353" y="433139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559402" y="430659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559402" y="430697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656685" y="66726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2535862" y="1173825"/>
            <a:ext cx="2299063" cy="303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909653" y="1173824"/>
            <a:ext cx="2299063" cy="3037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647840" y="1540014"/>
            <a:ext cx="1615444" cy="300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631562" y="656110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1921</Words>
  <Application>Microsoft Office PowerPoint</Application>
  <PresentationFormat>Panorámica</PresentationFormat>
  <Paragraphs>677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110</cp:revision>
  <dcterms:created xsi:type="dcterms:W3CDTF">2019-09-27T16:54:35Z</dcterms:created>
  <dcterms:modified xsi:type="dcterms:W3CDTF">2019-10-15T05:09:11Z</dcterms:modified>
</cp:coreProperties>
</file>