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notesSlides/notesSlide1.xml" ContentType="application/vnd.openxmlformats-officedocument.presentationml.notesSlide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99" r:id="rId6"/>
    <p:sldId id="301" r:id="rId7"/>
    <p:sldId id="260" r:id="rId8"/>
    <p:sldId id="261" r:id="rId9"/>
    <p:sldId id="262" r:id="rId10"/>
    <p:sldId id="302" r:id="rId11"/>
    <p:sldId id="263" r:id="rId12"/>
    <p:sldId id="264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258"/>
            <p14:sldId id="259"/>
            <p14:sldId id="299"/>
            <p14:sldId id="301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30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9.wmf"/><Relationship Id="rId1" Type="http://schemas.openxmlformats.org/officeDocument/2006/relationships/image" Target="../media/image32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.xml"/><Relationship Id="rId7" Type="http://schemas.openxmlformats.org/officeDocument/2006/relationships/image" Target="../media/image1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20.xml"/><Relationship Id="rId7" Type="http://schemas.openxmlformats.org/officeDocument/2006/relationships/image" Target="../media/image2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4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3.wmf"/><Relationship Id="rId2" Type="http://schemas.openxmlformats.org/officeDocument/2006/relationships/control" Target="../activeX/activeX2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26.xml"/><Relationship Id="rId11" Type="http://schemas.openxmlformats.org/officeDocument/2006/relationships/image" Target="../media/image12.wmf"/><Relationship Id="rId5" Type="http://schemas.openxmlformats.org/officeDocument/2006/relationships/control" Target="../activeX/activeX25.xml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22.wmf"/><Relationship Id="rId3" Type="http://schemas.openxmlformats.org/officeDocument/2006/relationships/control" Target="../activeX/activeX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1.wmf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9.vml"/><Relationship Id="rId6" Type="http://schemas.openxmlformats.org/officeDocument/2006/relationships/control" Target="../activeX/activeX33.xml"/><Relationship Id="rId11" Type="http://schemas.openxmlformats.org/officeDocument/2006/relationships/image" Target="../media/image20.wmf"/><Relationship Id="rId5" Type="http://schemas.openxmlformats.org/officeDocument/2006/relationships/control" Target="../activeX/activeX32.xml"/><Relationship Id="rId10" Type="http://schemas.openxmlformats.org/officeDocument/2006/relationships/image" Target="../media/image19.wmf"/><Relationship Id="rId4" Type="http://schemas.openxmlformats.org/officeDocument/2006/relationships/control" Target="../activeX/activeX31.xml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5.xml"/><Relationship Id="rId7" Type="http://schemas.openxmlformats.org/officeDocument/2006/relationships/image" Target="../media/image25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11" Type="http://schemas.openxmlformats.org/officeDocument/2006/relationships/image" Target="../media/image27.wmf"/><Relationship Id="rId5" Type="http://schemas.openxmlformats.org/officeDocument/2006/relationships/image" Target="../media/image23.png"/><Relationship Id="rId10" Type="http://schemas.openxmlformats.org/officeDocument/2006/relationships/image" Target="../media/image26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1.wmf"/><Relationship Id="rId3" Type="http://schemas.openxmlformats.org/officeDocument/2006/relationships/control" Target="../activeX/activeX37.xml"/><Relationship Id="rId7" Type="http://schemas.openxmlformats.org/officeDocument/2006/relationships/control" Target="../activeX/activeX41.xml"/><Relationship Id="rId12" Type="http://schemas.openxmlformats.org/officeDocument/2006/relationships/image" Target="../media/image30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1.vml"/><Relationship Id="rId6" Type="http://schemas.openxmlformats.org/officeDocument/2006/relationships/control" Target="../activeX/activeX40.xml"/><Relationship Id="rId11" Type="http://schemas.openxmlformats.org/officeDocument/2006/relationships/image" Target="../media/image4.wmf"/><Relationship Id="rId5" Type="http://schemas.openxmlformats.org/officeDocument/2006/relationships/control" Target="../activeX/activeX39.xml"/><Relationship Id="rId10" Type="http://schemas.openxmlformats.org/officeDocument/2006/relationships/image" Target="../media/image29.wmf"/><Relationship Id="rId4" Type="http://schemas.openxmlformats.org/officeDocument/2006/relationships/control" Target="../activeX/activeX38.xml"/><Relationship Id="rId9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3.xml"/><Relationship Id="rId2" Type="http://schemas.openxmlformats.org/officeDocument/2006/relationships/control" Target="../activeX/activeX4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5.xml"/><Relationship Id="rId7" Type="http://schemas.openxmlformats.org/officeDocument/2006/relationships/image" Target="../media/image4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8.xml"/><Relationship Id="rId7" Type="http://schemas.openxmlformats.org/officeDocument/2006/relationships/image" Target="../media/image4.wmf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0.wmf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53.xml"/><Relationship Id="rId11" Type="http://schemas.openxmlformats.org/officeDocument/2006/relationships/image" Target="../media/image4.wmf"/><Relationship Id="rId5" Type="http://schemas.openxmlformats.org/officeDocument/2006/relationships/control" Target="../activeX/activeX52.xml"/><Relationship Id="rId10" Type="http://schemas.openxmlformats.org/officeDocument/2006/relationships/image" Target="../media/image29.wmf"/><Relationship Id="rId4" Type="http://schemas.openxmlformats.org/officeDocument/2006/relationships/control" Target="../activeX/activeX51.xml"/><Relationship Id="rId9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5.xml"/><Relationship Id="rId7" Type="http://schemas.openxmlformats.org/officeDocument/2006/relationships/image" Target="../media/image33.wmf"/><Relationship Id="rId2" Type="http://schemas.openxmlformats.org/officeDocument/2006/relationships/control" Target="../activeX/activeX5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6.xml"/><Relationship Id="rId9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8.xml"/><Relationship Id="rId7" Type="http://schemas.openxmlformats.org/officeDocument/2006/relationships/image" Target="../media/image37.wmf"/><Relationship Id="rId2" Type="http://schemas.openxmlformats.org/officeDocument/2006/relationships/control" Target="../activeX/activeX5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60.xml"/><Relationship Id="rId7" Type="http://schemas.openxmlformats.org/officeDocument/2006/relationships/image" Target="../media/image38.wmf"/><Relationship Id="rId2" Type="http://schemas.openxmlformats.org/officeDocument/2006/relationships/control" Target="../activeX/activeX59.xml"/><Relationship Id="rId1" Type="http://schemas.openxmlformats.org/officeDocument/2006/relationships/vmlDrawing" Target="../drawings/vmlDrawing18.vml"/><Relationship Id="rId6" Type="http://schemas.openxmlformats.org/officeDocument/2006/relationships/slide" Target="slide25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1.xml"/><Relationship Id="rId9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wmf"/><Relationship Id="rId2" Type="http://schemas.openxmlformats.org/officeDocument/2006/relationships/control" Target="../activeX/activeX6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5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7.xml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control" Target="../activeX/activeX64.xml"/><Relationship Id="rId7" Type="http://schemas.openxmlformats.org/officeDocument/2006/relationships/image" Target="../media/image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control" Target="../activeX/activeX68.xml"/><Relationship Id="rId7" Type="http://schemas.openxmlformats.org/officeDocument/2006/relationships/image" Target="../media/image2.wmf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control" Target="../activeX/activeX71.xml"/><Relationship Id="rId7" Type="http://schemas.openxmlformats.org/officeDocument/2006/relationships/image" Target="../media/image2.wmf"/><Relationship Id="rId2" Type="http://schemas.openxmlformats.org/officeDocument/2006/relationships/control" Target="../activeX/activeX7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control" Target="../activeX/activeX74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3.xml"/><Relationship Id="rId1" Type="http://schemas.openxmlformats.org/officeDocument/2006/relationships/vmlDrawing" Target="../drawings/vmlDrawing24.vml"/><Relationship Id="rId6" Type="http://schemas.openxmlformats.org/officeDocument/2006/relationships/control" Target="../activeX/activeX77.xml"/><Relationship Id="rId11" Type="http://schemas.openxmlformats.org/officeDocument/2006/relationships/image" Target="../media/image4.wmf"/><Relationship Id="rId5" Type="http://schemas.openxmlformats.org/officeDocument/2006/relationships/control" Target="../activeX/activeX76.xml"/><Relationship Id="rId10" Type="http://schemas.openxmlformats.org/officeDocument/2006/relationships/image" Target="../media/image29.wmf"/><Relationship Id="rId4" Type="http://schemas.openxmlformats.org/officeDocument/2006/relationships/control" Target="../activeX/activeX75.xml"/><Relationship Id="rId9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0.xml"/><Relationship Id="rId7" Type="http://schemas.openxmlformats.org/officeDocument/2006/relationships/image" Target="../media/image4.wmf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wmf"/><Relationship Id="rId5" Type="http://schemas.openxmlformats.org/officeDocument/2006/relationships/slide" Target="slide28.xml"/><Relationship Id="rId4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wmf"/><Relationship Id="rId2" Type="http://schemas.openxmlformats.org/officeDocument/2006/relationships/control" Target="../activeX/activeX81.xml"/><Relationship Id="rId1" Type="http://schemas.openxmlformats.org/officeDocument/2006/relationships/vmlDrawing" Target="../drawings/vmlDrawing27.vml"/><Relationship Id="rId6" Type="http://schemas.openxmlformats.org/officeDocument/2006/relationships/slide" Target="slide1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2.xml"/><Relationship Id="rId5" Type="http://schemas.openxmlformats.org/officeDocument/2006/relationships/control" Target="../activeX/activeX11.xml"/><Relationship Id="rId10" Type="http://schemas.openxmlformats.org/officeDocument/2006/relationships/image" Target="../media/image4.wmf"/><Relationship Id="rId4" Type="http://schemas.openxmlformats.org/officeDocument/2006/relationships/control" Target="../activeX/activeX10.xml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14.xml"/><Relationship Id="rId7" Type="http://schemas.openxmlformats.org/officeDocument/2006/relationships/image" Target="../media/image2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8111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597708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5473"/>
              </p:ext>
            </p:extLst>
          </p:nvPr>
        </p:nvGraphicFramePr>
        <p:xfrm>
          <a:off x="329483" y="3435927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23074">
                  <a:extLst>
                    <a:ext uri="{9D8B030D-6E8A-4147-A177-3AD203B41FA5}">
                      <a16:colId xmlns:a16="http://schemas.microsoft.com/office/drawing/2014/main" val="5541603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70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653626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012312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Nombre</a:t>
                      </a:r>
                      <a:r>
                        <a:rPr lang="es-MX" sz="1200" baseline="0" dirty="0" smtClean="0"/>
                        <a:t> del </a:t>
                      </a:r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 del TA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89024" y="61124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77789" y="6112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18761" y="6112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3213" y="6214283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344254" y="3949049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978793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344253" y="4327702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30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6566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0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810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88176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8468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15096"/>
              </p:ext>
            </p:extLst>
          </p:nvPr>
        </p:nvGraphicFramePr>
        <p:xfrm>
          <a:off x="992125" y="1414156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178499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1771929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87272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69234"/>
            <a:ext cx="11419590" cy="311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235524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7" name="Rectángulo redondeado 36">
            <a:hlinkClick r:id="rId5" action="ppaction://hlinksldjump"/>
          </p:cNvPr>
          <p:cNvSpPr/>
          <p:nvPr/>
        </p:nvSpPr>
        <p:spPr>
          <a:xfrm>
            <a:off x="6679170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5" action="ppaction://hlinksldjump"/>
          </p:cNvPr>
          <p:cNvSpPr/>
          <p:nvPr/>
        </p:nvSpPr>
        <p:spPr>
          <a:xfrm>
            <a:off x="3656616" y="4314463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5" action="ppaction://hlinksldjump"/>
          </p:cNvPr>
          <p:cNvSpPr/>
          <p:nvPr/>
        </p:nvSpPr>
        <p:spPr>
          <a:xfrm>
            <a:off x="4940904" y="4314463"/>
            <a:ext cx="1629634" cy="392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324211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790" name="ListBox3" r:id="rId2" imgW="10572840" imgH="504720"/>
        </mc:Choice>
        <mc:Fallback>
          <p:control name="ListBox3" r:id="rId2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645" y="2665770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791" name="ListBox1" r:id="rId3" imgW="10572840" imgH="533520"/>
        </mc:Choice>
        <mc:Fallback>
          <p:control name="ListBox1" r:id="rId3" imgW="10572840" imgH="53352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543" y="3534613"/>
                  <a:ext cx="10573294" cy="53133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86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1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1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15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704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5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6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7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8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9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10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91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92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93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94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95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20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421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701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702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703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704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705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706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7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7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12358" y="71306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782168" y="76212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10258868" y="76263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622379" y="74176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291155" y="75403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418693" y="76263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80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81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82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51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51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735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3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626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2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628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88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89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77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78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79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70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969031" y="2062723"/>
            <a:ext cx="271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737196" cy="24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</a:t>
            </a:r>
            <a:r>
              <a:rPr lang="es-MX" sz="1200" dirty="0"/>
              <a:t>de </a:t>
            </a:r>
            <a:r>
              <a:rPr lang="es-MX" sz="1200" dirty="0" smtClean="0"/>
              <a:t>la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080423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3264592" y="131437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94612" y="1321659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068518" y="131622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7956520" y="131086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9559757" y="1310866"/>
            <a:ext cx="1219081" cy="304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Cancelar título 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0838619" y="131086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379450" y="131250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601406" y="131250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40068" y="740770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809878" y="789838"/>
            <a:ext cx="2404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0286578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650089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318865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446403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10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6531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11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12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13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8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8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82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620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72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2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73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75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5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54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86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6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6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6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864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716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59436" y="1994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4248"/>
              </p:ext>
            </p:extLst>
          </p:nvPr>
        </p:nvGraphicFramePr>
        <p:xfrm>
          <a:off x="307817" y="541738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80107" y="138875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8137"/>
              </p:ext>
            </p:extLst>
          </p:nvPr>
        </p:nvGraphicFramePr>
        <p:xfrm>
          <a:off x="316771" y="1674304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76985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772748"/>
            <a:ext cx="1261288" cy="377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76231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38343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272959" y="478076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3874232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28570" y="5063684"/>
            <a:ext cx="11384170" cy="707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3125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322564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8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8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64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215569" y="3350442"/>
            <a:ext cx="11520792" cy="255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900025" y="49676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Fecha de vencimiento de la </a:t>
            </a:r>
          </a:p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prórroga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0525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Respuesta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566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</a:t>
            </a:r>
            <a:r>
              <a:rPr lang="es-MX" sz="1200" dirty="0" smtClean="0"/>
              <a:t>resolución de cancelación</a:t>
            </a:r>
            <a:r>
              <a:rPr lang="es-MX" sz="1200" dirty="0" smtClean="0"/>
              <a:t>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330823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171228" y="480834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resolución de la 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8665"/>
              </p:ext>
            </p:extLst>
          </p:nvPr>
        </p:nvGraphicFramePr>
        <p:xfrm>
          <a:off x="263470" y="5156161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887" name="ListBox1" r:id="rId2" imgW="11420640" imgH="752400"/>
        </mc:Choice>
        <mc:Fallback>
          <p:control name="ListBox1" r:id="rId2" imgW="11420640" imgH="75240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70" y="149725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88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89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03080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90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891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15569" y="29211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Preclusión de Derecho: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0823"/>
              </p:ext>
            </p:extLst>
          </p:nvPr>
        </p:nvGraphicFramePr>
        <p:xfrm>
          <a:off x="263950" y="3263463"/>
          <a:ext cx="11619869" cy="90673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0673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259433" y="2691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Inicio de Cancelación:</a:t>
            </a:r>
            <a:endParaRPr lang="es-MX" sz="1200" dirty="0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08922"/>
              </p:ext>
            </p:extLst>
          </p:nvPr>
        </p:nvGraphicFramePr>
        <p:xfrm>
          <a:off x="307814" y="611433"/>
          <a:ext cx="11619869" cy="95657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5657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178905" y="424723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49716"/>
              </p:ext>
            </p:extLst>
          </p:nvPr>
        </p:nvGraphicFramePr>
        <p:xfrm>
          <a:off x="286065" y="4604905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811683" y="572691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26873" y="5718047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5048968" y="571937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8905" y="164258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87436"/>
              </p:ext>
            </p:extLst>
          </p:nvPr>
        </p:nvGraphicFramePr>
        <p:xfrm>
          <a:off x="286065" y="2000255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25750"/>
              </p:ext>
            </p:extLst>
          </p:nvPr>
        </p:nvGraphicFramePr>
        <p:xfrm>
          <a:off x="344337" y="3091129"/>
          <a:ext cx="11619413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991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80511">
                  <a:extLst>
                    <a:ext uri="{9D8B030D-6E8A-4147-A177-3AD203B41FA5}">
                      <a16:colId xmlns:a16="http://schemas.microsoft.com/office/drawing/2014/main" val="2894692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63104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33532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286301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 de autorización </a:t>
                      </a:r>
                      <a:r>
                        <a:rPr lang="es-MX" sz="1200" baseline="0" dirty="0" smtClean="0"/>
                        <a:t>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de la empresa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702879" y="596006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91644" y="59600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32616" y="59600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Cancelados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63532" y="3663186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6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6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7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la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1928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559402" y="416804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559402" y="416842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712105" y="750392"/>
            <a:ext cx="268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17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00387" y="153178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5046" y="28934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90862" y="365538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69816" y="2404317"/>
            <a:ext cx="11432653" cy="28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746463" y="2905610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86905" y="32892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726284" y="329928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18766" y="3915898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15404" y="48090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12395" y="47998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57" name="Rectángulo 56"/>
          <p:cNvSpPr/>
          <p:nvPr/>
        </p:nvSpPr>
        <p:spPr>
          <a:xfrm>
            <a:off x="6771059" y="477738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1669737" y="479230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/>
          <p:cNvSpPr txBox="1"/>
          <p:nvPr/>
        </p:nvSpPr>
        <p:spPr>
          <a:xfrm>
            <a:off x="211053" y="505654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61" name="Rectángulo 60"/>
          <p:cNvSpPr/>
          <p:nvPr/>
        </p:nvSpPr>
        <p:spPr>
          <a:xfrm>
            <a:off x="246473" y="5401113"/>
            <a:ext cx="11384170" cy="583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>
            <a:hlinkClick r:id="rId4" action="ppaction://hlinksldjump"/>
          </p:cNvPr>
          <p:cNvSpPr/>
          <p:nvPr/>
        </p:nvSpPr>
        <p:spPr>
          <a:xfrm>
            <a:off x="5846692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redondeado 62">
            <a:hlinkClick r:id="rId4" action="ppaction://hlinksldjump"/>
          </p:cNvPr>
          <p:cNvSpPr/>
          <p:nvPr/>
        </p:nvSpPr>
        <p:spPr>
          <a:xfrm>
            <a:off x="4144758" y="6199598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72" name="ListBox2" r:id="rId2" imgW="11430000" imgH="542880"/>
        </mc:Choice>
        <mc:Fallback>
          <p:control name="ListBox2" r:id="rId2" imgW="11430000" imgH="542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796624"/>
                  <a:ext cx="11432653" cy="54585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2246</Words>
  <Application>Microsoft Office PowerPoint</Application>
  <PresentationFormat>Panorámica</PresentationFormat>
  <Paragraphs>774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68</cp:revision>
  <dcterms:created xsi:type="dcterms:W3CDTF">2019-09-27T16:54:35Z</dcterms:created>
  <dcterms:modified xsi:type="dcterms:W3CDTF">2019-10-10T04:12:25Z</dcterms:modified>
</cp:coreProperties>
</file>