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58" r:id="rId6"/>
    <p:sldId id="260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6" r:id="rId20"/>
    <p:sldId id="275" r:id="rId21"/>
    <p:sldId id="274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vocatoria" id="{E95206BD-B15A-4419-9193-31843F7F3D9F}">
          <p14:sldIdLst>
            <p14:sldId id="261"/>
            <p14:sldId id="256"/>
            <p14:sldId id="257"/>
            <p14:sldId id="259"/>
            <p14:sldId id="258"/>
          </p14:sldIdLst>
        </p14:section>
        <p14:section name="Administracion usuario" id="{CECDC5CC-24DF-493A-9FF2-24E624D1FA02}">
          <p14:sldIdLst>
            <p14:sldId id="260"/>
            <p14:sldId id="262"/>
            <p14:sldId id="263"/>
            <p14:sldId id="268"/>
          </p14:sldIdLst>
        </p14:section>
        <p14:section name="Servicio" id="{D8C7D323-C307-4CA4-8D1D-FB289A5C22C8}">
          <p14:sldIdLst>
            <p14:sldId id="264"/>
            <p14:sldId id="265"/>
            <p14:sldId id="266"/>
            <p14:sldId id="267"/>
          </p14:sldIdLst>
        </p14:section>
        <p14:section name="Identificacion" id="{5FCB704C-F96C-4269-A5D6-C19530EC8F18}">
          <p14:sldIdLst>
            <p14:sldId id="269"/>
            <p14:sldId id="270"/>
            <p14:sldId id="271"/>
            <p14:sldId id="272"/>
          </p14:sldIdLst>
        </p14:section>
        <p14:section name="Días inhabiles" id="{3CE2E7CC-1A46-4E4A-823F-B65971033AB3}">
          <p14:sldIdLst>
            <p14:sldId id="273"/>
            <p14:sldId id="276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7.wmf"/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7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5B7F-68E7-42B6-82D1-D22E1C530C09}" type="datetimeFigureOut">
              <a:rPr lang="es-MX" smtClean="0"/>
              <a:t>19/09/2019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E17-DC77-4FC6-8391-D71CBC3789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98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5B7F-68E7-42B6-82D1-D22E1C530C09}" type="datetimeFigureOut">
              <a:rPr lang="es-MX" smtClean="0"/>
              <a:t>19/09/2019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E17-DC77-4FC6-8391-D71CBC3789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00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5B7F-68E7-42B6-82D1-D22E1C530C09}" type="datetimeFigureOut">
              <a:rPr lang="es-MX" smtClean="0"/>
              <a:t>19/09/2019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E17-DC77-4FC6-8391-D71CBC3789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04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5B7F-68E7-42B6-82D1-D22E1C530C09}" type="datetimeFigureOut">
              <a:rPr lang="es-MX" smtClean="0"/>
              <a:t>19/09/2019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E17-DC77-4FC6-8391-D71CBC3789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7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5B7F-68E7-42B6-82D1-D22E1C530C09}" type="datetimeFigureOut">
              <a:rPr lang="es-MX" smtClean="0"/>
              <a:t>19/09/2019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E17-DC77-4FC6-8391-D71CBC3789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88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5B7F-68E7-42B6-82D1-D22E1C530C09}" type="datetimeFigureOut">
              <a:rPr lang="es-MX" smtClean="0"/>
              <a:t>19/09/2019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E17-DC77-4FC6-8391-D71CBC3789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68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5B7F-68E7-42B6-82D1-D22E1C530C09}" type="datetimeFigureOut">
              <a:rPr lang="es-MX" smtClean="0"/>
              <a:t>19/09/2019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E17-DC77-4FC6-8391-D71CBC3789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865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5B7F-68E7-42B6-82D1-D22E1C530C09}" type="datetimeFigureOut">
              <a:rPr lang="es-MX" smtClean="0"/>
              <a:t>19/09/2019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E17-DC77-4FC6-8391-D71CBC3789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78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5B7F-68E7-42B6-82D1-D22E1C530C09}" type="datetimeFigureOut">
              <a:rPr lang="es-MX" smtClean="0"/>
              <a:t>19/09/2019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E17-DC77-4FC6-8391-D71CBC3789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949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5B7F-68E7-42B6-82D1-D22E1C530C09}" type="datetimeFigureOut">
              <a:rPr lang="es-MX" smtClean="0"/>
              <a:t>19/09/2019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E17-DC77-4FC6-8391-D71CBC3789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985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5B7F-68E7-42B6-82D1-D22E1C530C09}" type="datetimeFigureOut">
              <a:rPr lang="es-MX" smtClean="0"/>
              <a:t>19/09/2019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EE17-DC77-4FC6-8391-D71CBC3789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81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5B7F-68E7-42B6-82D1-D22E1C530C09}" type="datetimeFigureOut">
              <a:rPr lang="es-MX" smtClean="0"/>
              <a:t>19/09/2019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EE17-DC77-4FC6-8391-D71CBC3789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951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5.xml"/><Relationship Id="rId2" Type="http://schemas.openxmlformats.org/officeDocument/2006/relationships/control" Target="../activeX/activeX3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42.xml"/><Relationship Id="rId13" Type="http://schemas.openxmlformats.org/officeDocument/2006/relationships/slideLayout" Target="../slideLayouts/slideLayout2.xml"/><Relationship Id="rId3" Type="http://schemas.openxmlformats.org/officeDocument/2006/relationships/control" Target="../activeX/activeX37.xml"/><Relationship Id="rId7" Type="http://schemas.openxmlformats.org/officeDocument/2006/relationships/control" Target="../activeX/activeX41.xml"/><Relationship Id="rId12" Type="http://schemas.openxmlformats.org/officeDocument/2006/relationships/control" Target="../activeX/activeX46.xml"/><Relationship Id="rId17" Type="http://schemas.openxmlformats.org/officeDocument/2006/relationships/image" Target="../media/image5.wmf"/><Relationship Id="rId2" Type="http://schemas.openxmlformats.org/officeDocument/2006/relationships/control" Target="../activeX/activeX36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7.vml"/><Relationship Id="rId6" Type="http://schemas.openxmlformats.org/officeDocument/2006/relationships/control" Target="../activeX/activeX40.xml"/><Relationship Id="rId11" Type="http://schemas.openxmlformats.org/officeDocument/2006/relationships/control" Target="../activeX/activeX45.xml"/><Relationship Id="rId5" Type="http://schemas.openxmlformats.org/officeDocument/2006/relationships/control" Target="../activeX/activeX39.xml"/><Relationship Id="rId15" Type="http://schemas.openxmlformats.org/officeDocument/2006/relationships/image" Target="../media/image4.wmf"/><Relationship Id="rId10" Type="http://schemas.openxmlformats.org/officeDocument/2006/relationships/control" Target="../activeX/activeX44.xml"/><Relationship Id="rId4" Type="http://schemas.openxmlformats.org/officeDocument/2006/relationships/control" Target="../activeX/activeX38.xml"/><Relationship Id="rId9" Type="http://schemas.openxmlformats.org/officeDocument/2006/relationships/control" Target="../activeX/activeX43.xml"/><Relationship Id="rId1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53.xml"/><Relationship Id="rId13" Type="http://schemas.openxmlformats.org/officeDocument/2006/relationships/control" Target="../activeX/activeX58.xml"/><Relationship Id="rId18" Type="http://schemas.openxmlformats.org/officeDocument/2006/relationships/image" Target="../media/image9.wmf"/><Relationship Id="rId3" Type="http://schemas.openxmlformats.org/officeDocument/2006/relationships/control" Target="../activeX/activeX48.xml"/><Relationship Id="rId7" Type="http://schemas.openxmlformats.org/officeDocument/2006/relationships/control" Target="../activeX/activeX52.xml"/><Relationship Id="rId12" Type="http://schemas.openxmlformats.org/officeDocument/2006/relationships/control" Target="../activeX/activeX57.xml"/><Relationship Id="rId17" Type="http://schemas.openxmlformats.org/officeDocument/2006/relationships/image" Target="../media/image8.wmf"/><Relationship Id="rId2" Type="http://schemas.openxmlformats.org/officeDocument/2006/relationships/control" Target="../activeX/activeX47.xml"/><Relationship Id="rId16" Type="http://schemas.openxmlformats.org/officeDocument/2006/relationships/image" Target="../media/image5.wmf"/><Relationship Id="rId1" Type="http://schemas.openxmlformats.org/officeDocument/2006/relationships/vmlDrawing" Target="../drawings/vmlDrawing8.vml"/><Relationship Id="rId6" Type="http://schemas.openxmlformats.org/officeDocument/2006/relationships/control" Target="../activeX/activeX51.xml"/><Relationship Id="rId11" Type="http://schemas.openxmlformats.org/officeDocument/2006/relationships/control" Target="../activeX/activeX56.xml"/><Relationship Id="rId5" Type="http://schemas.openxmlformats.org/officeDocument/2006/relationships/control" Target="../activeX/activeX50.xml"/><Relationship Id="rId15" Type="http://schemas.openxmlformats.org/officeDocument/2006/relationships/image" Target="../media/image6.png"/><Relationship Id="rId10" Type="http://schemas.openxmlformats.org/officeDocument/2006/relationships/control" Target="../activeX/activeX55.xml"/><Relationship Id="rId4" Type="http://schemas.openxmlformats.org/officeDocument/2006/relationships/control" Target="../activeX/activeX49.xml"/><Relationship Id="rId9" Type="http://schemas.openxmlformats.org/officeDocument/2006/relationships/control" Target="../activeX/activeX54.xml"/><Relationship Id="rId1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65.xml"/><Relationship Id="rId13" Type="http://schemas.openxmlformats.org/officeDocument/2006/relationships/slideLayout" Target="../slideLayouts/slideLayout2.xml"/><Relationship Id="rId3" Type="http://schemas.openxmlformats.org/officeDocument/2006/relationships/control" Target="../activeX/activeX60.xml"/><Relationship Id="rId7" Type="http://schemas.openxmlformats.org/officeDocument/2006/relationships/control" Target="../activeX/activeX64.xml"/><Relationship Id="rId12" Type="http://schemas.openxmlformats.org/officeDocument/2006/relationships/control" Target="../activeX/activeX69.xml"/><Relationship Id="rId17" Type="http://schemas.openxmlformats.org/officeDocument/2006/relationships/image" Target="../media/image5.wmf"/><Relationship Id="rId2" Type="http://schemas.openxmlformats.org/officeDocument/2006/relationships/control" Target="../activeX/activeX59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9.vml"/><Relationship Id="rId6" Type="http://schemas.openxmlformats.org/officeDocument/2006/relationships/control" Target="../activeX/activeX63.xml"/><Relationship Id="rId11" Type="http://schemas.openxmlformats.org/officeDocument/2006/relationships/control" Target="../activeX/activeX68.xml"/><Relationship Id="rId5" Type="http://schemas.openxmlformats.org/officeDocument/2006/relationships/control" Target="../activeX/activeX62.xml"/><Relationship Id="rId15" Type="http://schemas.openxmlformats.org/officeDocument/2006/relationships/image" Target="../media/image4.wmf"/><Relationship Id="rId10" Type="http://schemas.openxmlformats.org/officeDocument/2006/relationships/control" Target="../activeX/activeX67.xml"/><Relationship Id="rId4" Type="http://schemas.openxmlformats.org/officeDocument/2006/relationships/control" Target="../activeX/activeX61.xml"/><Relationship Id="rId9" Type="http://schemas.openxmlformats.org/officeDocument/2006/relationships/control" Target="../activeX/activeX66.xml"/><Relationship Id="rId1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1.xml"/><Relationship Id="rId2" Type="http://schemas.openxmlformats.org/officeDocument/2006/relationships/control" Target="../activeX/activeX7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4.xml"/><Relationship Id="rId2" Type="http://schemas.openxmlformats.org/officeDocument/2006/relationships/control" Target="../activeX/activeX7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7.xml"/><Relationship Id="rId2" Type="http://schemas.openxmlformats.org/officeDocument/2006/relationships/control" Target="../activeX/activeX7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79.xml"/><Relationship Id="rId7" Type="http://schemas.openxmlformats.org/officeDocument/2006/relationships/image" Target="../media/image12.wmf"/><Relationship Id="rId2" Type="http://schemas.openxmlformats.org/officeDocument/2006/relationships/control" Target="../activeX/activeX7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8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2.xml"/><Relationship Id="rId7" Type="http://schemas.openxmlformats.org/officeDocument/2006/relationships/image" Target="../media/image14.wmf"/><Relationship Id="rId2" Type="http://schemas.openxmlformats.org/officeDocument/2006/relationships/control" Target="../activeX/activeX8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8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5.xml"/><Relationship Id="rId7" Type="http://schemas.openxmlformats.org/officeDocument/2006/relationships/image" Target="../media/image12.wmf"/><Relationship Id="rId2" Type="http://schemas.openxmlformats.org/officeDocument/2006/relationships/control" Target="../activeX/activeX8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8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1.xml"/><Relationship Id="rId13" Type="http://schemas.openxmlformats.org/officeDocument/2006/relationships/image" Target="../media/image6.png"/><Relationship Id="rId3" Type="http://schemas.openxmlformats.org/officeDocument/2006/relationships/control" Target="../activeX/activeX6.xml"/><Relationship Id="rId7" Type="http://schemas.openxmlformats.org/officeDocument/2006/relationships/control" Target="../activeX/activeX10.xml"/><Relationship Id="rId12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6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6" Type="http://schemas.openxmlformats.org/officeDocument/2006/relationships/control" Target="../activeX/activeX9.xml"/><Relationship Id="rId11" Type="http://schemas.openxmlformats.org/officeDocument/2006/relationships/control" Target="../activeX/activeX14.xml"/><Relationship Id="rId5" Type="http://schemas.openxmlformats.org/officeDocument/2006/relationships/control" Target="../activeX/activeX8.xml"/><Relationship Id="rId15" Type="http://schemas.openxmlformats.org/officeDocument/2006/relationships/image" Target="../media/image4.wmf"/><Relationship Id="rId10" Type="http://schemas.openxmlformats.org/officeDocument/2006/relationships/control" Target="../activeX/activeX13.xml"/><Relationship Id="rId4" Type="http://schemas.openxmlformats.org/officeDocument/2006/relationships/control" Target="../activeX/activeX7.xml"/><Relationship Id="rId9" Type="http://schemas.openxmlformats.org/officeDocument/2006/relationships/control" Target="../activeX/activeX12.xml"/><Relationship Id="rId1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1.xml"/><Relationship Id="rId13" Type="http://schemas.openxmlformats.org/officeDocument/2006/relationships/image" Target="../media/image5.wmf"/><Relationship Id="rId3" Type="http://schemas.openxmlformats.org/officeDocument/2006/relationships/control" Target="../activeX/activeX16.xml"/><Relationship Id="rId7" Type="http://schemas.openxmlformats.org/officeDocument/2006/relationships/control" Target="../activeX/activeX20.xml"/><Relationship Id="rId12" Type="http://schemas.openxmlformats.org/officeDocument/2006/relationships/slideLayout" Target="../slideLayouts/slideLayout2.xml"/><Relationship Id="rId2" Type="http://schemas.openxmlformats.org/officeDocument/2006/relationships/control" Target="../activeX/activeX15.xml"/><Relationship Id="rId1" Type="http://schemas.openxmlformats.org/officeDocument/2006/relationships/vmlDrawing" Target="../drawings/vmlDrawing4.vml"/><Relationship Id="rId6" Type="http://schemas.openxmlformats.org/officeDocument/2006/relationships/control" Target="../activeX/activeX19.xml"/><Relationship Id="rId11" Type="http://schemas.openxmlformats.org/officeDocument/2006/relationships/control" Target="../activeX/activeX24.xml"/><Relationship Id="rId5" Type="http://schemas.openxmlformats.org/officeDocument/2006/relationships/control" Target="../activeX/activeX18.xml"/><Relationship Id="rId10" Type="http://schemas.openxmlformats.org/officeDocument/2006/relationships/control" Target="../activeX/activeX23.xml"/><Relationship Id="rId4" Type="http://schemas.openxmlformats.org/officeDocument/2006/relationships/control" Target="../activeX/activeX17.xml"/><Relationship Id="rId9" Type="http://schemas.openxmlformats.org/officeDocument/2006/relationships/control" Target="../activeX/activeX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31.xml"/><Relationship Id="rId13" Type="http://schemas.openxmlformats.org/officeDocument/2006/relationships/image" Target="../media/image4.wmf"/><Relationship Id="rId3" Type="http://schemas.openxmlformats.org/officeDocument/2006/relationships/control" Target="../activeX/activeX26.xml"/><Relationship Id="rId7" Type="http://schemas.openxmlformats.org/officeDocument/2006/relationships/control" Target="../activeX/activeX30.xml"/><Relationship Id="rId12" Type="http://schemas.openxmlformats.org/officeDocument/2006/relationships/image" Target="../media/image5.wmf"/><Relationship Id="rId2" Type="http://schemas.openxmlformats.org/officeDocument/2006/relationships/control" Target="../activeX/activeX25.xml"/><Relationship Id="rId1" Type="http://schemas.openxmlformats.org/officeDocument/2006/relationships/vmlDrawing" Target="../drawings/vmlDrawing5.vml"/><Relationship Id="rId6" Type="http://schemas.openxmlformats.org/officeDocument/2006/relationships/control" Target="../activeX/activeX29.xml"/><Relationship Id="rId11" Type="http://schemas.openxmlformats.org/officeDocument/2006/relationships/slideLayout" Target="../slideLayouts/slideLayout2.xml"/><Relationship Id="rId5" Type="http://schemas.openxmlformats.org/officeDocument/2006/relationships/control" Target="../activeX/activeX28.xml"/><Relationship Id="rId10" Type="http://schemas.openxmlformats.org/officeDocument/2006/relationships/control" Target="../activeX/activeX33.xml"/><Relationship Id="rId4" Type="http://schemas.openxmlformats.org/officeDocument/2006/relationships/control" Target="../activeX/activeX27.xml"/><Relationship Id="rId9" Type="http://schemas.openxmlformats.org/officeDocument/2006/relationships/control" Target="../activeX/activeX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Convocatorias 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919354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845109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923317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73245"/>
              </p:ext>
            </p:extLst>
          </p:nvPr>
        </p:nvGraphicFramePr>
        <p:xfrm>
          <a:off x="329483" y="143345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9887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</a:t>
                      </a:r>
                      <a:r>
                        <a:rPr lang="es-MX" sz="1200" baseline="0" dirty="0" smtClean="0"/>
                        <a:t> convocatoria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Fecha de registro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Fecha de publicación en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DOF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4142737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4142737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4142737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415580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631728" y="1990428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EDITAR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666158" y="1979490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9757602" y="342437"/>
            <a:ext cx="2067199" cy="3786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Nueva convocatoria 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18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0161" y="895984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119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57602" y="913029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946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Servicios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919354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845109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923317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78345"/>
              </p:ext>
            </p:extLst>
          </p:nvPr>
        </p:nvGraphicFramePr>
        <p:xfrm>
          <a:off x="329483" y="1433451"/>
          <a:ext cx="11619415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29500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862148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8555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3018423">
                  <a:extLst>
                    <a:ext uri="{9D8B030D-6E8A-4147-A177-3AD203B41FA5}">
                      <a16:colId xmlns:a16="http://schemas.microsoft.com/office/drawing/2014/main" val="229606749"/>
                    </a:ext>
                  </a:extLst>
                </a:gridCol>
                <a:gridCol w="168058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Determinante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Servicio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Requirente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Siglas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Administración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4142737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4142737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4142737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415580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723169" y="1781420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EDITAR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757599" y="1770482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9757602" y="342437"/>
            <a:ext cx="2067199" cy="3786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Nuevo servicio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84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0161" y="895984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185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57602" y="913029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297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695401" y="146274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26567" y="306419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empleado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26567" y="145479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Determinante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26567" y="1907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26567" y="494443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Administración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MX" sz="1200" noProof="0" dirty="0" smtClean="0">
                <a:solidFill>
                  <a:prstClr val="black"/>
                </a:solidFill>
                <a:latin typeface="Calibri" panose="020F0502020204030204"/>
              </a:rPr>
              <a:t>Central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26567" y="539728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26567" y="397076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Puesto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26567" y="447585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Administración General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12968" y="44266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Siglas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4840855" y="6146466"/>
            <a:ext cx="1063554" cy="3299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6038492" y="61464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75044" y="1267099"/>
            <a:ext cx="11481528" cy="47287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75044" y="174055"/>
            <a:ext cx="348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Nuevo servicio</a:t>
            </a:r>
            <a:endParaRPr lang="es-MX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75044" y="821551"/>
            <a:ext cx="348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 del servicio </a:t>
            </a:r>
            <a:endParaRPr lang="es-MX" dirty="0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90297" y="3101174"/>
            <a:ext cx="247650" cy="209550"/>
          </a:xfrm>
          <a:prstGeom prst="rect">
            <a:avLst/>
          </a:prstGeom>
        </p:spPr>
      </p:pic>
      <p:sp>
        <p:nvSpPr>
          <p:cNvPr id="32" name="CuadroTexto 31"/>
          <p:cNvSpPr txBox="1"/>
          <p:nvPr/>
        </p:nvSpPr>
        <p:spPr>
          <a:xfrm>
            <a:off x="244562" y="2494893"/>
            <a:ext cx="348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 del requirente del servicio</a:t>
            </a:r>
            <a:endParaRPr lang="es-MX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309153" y="2833862"/>
            <a:ext cx="11447419" cy="1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5786842" y="35042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326567" y="352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empleado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87664" y="3061395"/>
            <a:ext cx="416427" cy="288833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6508" name="ListBox1" r:id="rId2" imgW="2523960" imgH="276120"/>
        </mc:Choice>
        <mc:Fallback>
          <p:control name="ListBox1" r:id="rId2" imgW="2523960" imgH="276120">
            <p:pic>
              <p:nvPicPr>
                <p:cNvPr id="7" name="ListBox1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1664" y="307992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09" name="ListBox7" r:id="rId3" imgW="2523960" imgH="276120"/>
        </mc:Choice>
        <mc:Fallback>
          <p:control name="ListBox7" r:id="rId3" imgW="2523960" imgH="276120">
            <p:pic>
              <p:nvPicPr>
                <p:cNvPr id="5" name="ListBox7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22326" y="147847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10" name="ListBox2" r:id="rId4" imgW="2523960" imgH="276120"/>
        </mc:Choice>
        <mc:Fallback>
          <p:control name="ListBox2" r:id="rId4" imgW="2523960" imgH="276120">
            <p:pic>
              <p:nvPicPr>
                <p:cNvPr id="10" name="List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1664" y="147052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11" name="ListBox3" r:id="rId5" imgW="8515440" imgH="438120"/>
        </mc:Choice>
        <mc:Fallback>
          <p:control name="ListBox3" r:id="rId5" imgW="8515440" imgH="438120">
            <p:pic>
              <p:nvPicPr>
                <p:cNvPr id="12" name="ListBox3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51664" y="1923371"/>
                  <a:ext cx="8517525" cy="43630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12" name="ListBox4" r:id="rId6" imgW="2523960" imgH="276120"/>
        </mc:Choice>
        <mc:Fallback>
          <p:control name="ListBox4" r:id="rId6" imgW="2523960" imgH="276120">
            <p:pic>
              <p:nvPicPr>
                <p:cNvPr id="14" name="ListBox4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1664" y="443765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13" name="ListBox5" r:id="rId7" imgW="2523960" imgH="276120"/>
        </mc:Choice>
        <mc:Fallback>
          <p:control name="ListBox5" r:id="rId7" imgW="2523960" imgH="276120">
            <p:pic>
              <p:nvPicPr>
                <p:cNvPr id="16" name="ListBox5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1664" y="489049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14" name="ListBox6" r:id="rId8" imgW="2523960" imgH="247680"/>
        </mc:Choice>
        <mc:Fallback>
          <p:control name="ListBox6" r:id="rId8" imgW="2523960" imgH="247680">
            <p:pic>
              <p:nvPicPr>
                <p:cNvPr id="18" name="ListBox6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51163" y="3530600"/>
                  <a:ext cx="2522537" cy="24923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15" name="ListBox8" r:id="rId9" imgW="2523960" imgH="276120"/>
        </mc:Choice>
        <mc:Fallback>
          <p:control name="ListBox8" r:id="rId9" imgW="2523960" imgH="276120">
            <p:pic>
              <p:nvPicPr>
                <p:cNvPr id="20" name="ListBox8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1664" y="396907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16" name="ListBox9" r:id="rId10" imgW="2523960" imgH="276120"/>
        </mc:Choice>
        <mc:Fallback>
          <p:control name="ListBox9" r:id="rId10" imgW="2523960" imgH="276120">
            <p:pic>
              <p:nvPicPr>
                <p:cNvPr id="22" name="ListBox9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1664" y="53631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17" name="ListBox10" r:id="rId11" imgW="2523960" imgH="276120"/>
        </mc:Choice>
        <mc:Fallback>
          <p:control name="ListBox10" r:id="rId11" imgW="2523960" imgH="276120">
            <p:pic>
              <p:nvPicPr>
                <p:cNvPr id="24" name="ListBox10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26830" y="444234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18" name="ListBox11" r:id="rId12" imgW="2523960" imgH="247680"/>
        </mc:Choice>
        <mc:Fallback>
          <p:control name="ListBox11" r:id="rId12" imgW="2523960" imgH="247680">
            <p:pic>
              <p:nvPicPr>
                <p:cNvPr id="35" name="ListBox11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13538" y="3533775"/>
                  <a:ext cx="2522537" cy="24923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802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695401" y="146274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26567" y="306419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empleado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26567" y="145479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Determinante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26567" y="1907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26567" y="494443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Administración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Central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26567" y="539728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26567" y="397076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Puesto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26567" y="447585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Administración General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12968" y="44266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Siglas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4840855" y="6146466"/>
            <a:ext cx="1063554" cy="3299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6038492" y="61464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75044" y="1267099"/>
            <a:ext cx="11481528" cy="47287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75044" y="174055"/>
            <a:ext cx="348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Servicio</a:t>
            </a:r>
            <a:endParaRPr lang="es-MX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75044" y="821551"/>
            <a:ext cx="348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 del servicio </a:t>
            </a:r>
            <a:endParaRPr lang="es-MX" dirty="0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90297" y="3101174"/>
            <a:ext cx="247650" cy="209550"/>
          </a:xfrm>
          <a:prstGeom prst="rect">
            <a:avLst/>
          </a:prstGeom>
        </p:spPr>
      </p:pic>
      <p:sp>
        <p:nvSpPr>
          <p:cNvPr id="32" name="CuadroTexto 31"/>
          <p:cNvSpPr txBox="1"/>
          <p:nvPr/>
        </p:nvSpPr>
        <p:spPr>
          <a:xfrm>
            <a:off x="244562" y="2494893"/>
            <a:ext cx="348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 del requirente del servicio</a:t>
            </a:r>
            <a:endParaRPr lang="es-MX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309153" y="2833862"/>
            <a:ext cx="11447419" cy="1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5786842" y="35042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326567" y="352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empleado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5812968" y="53191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87664" y="3061395"/>
            <a:ext cx="416427" cy="288833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7530" name="ListBox7" r:id="rId2" imgW="2523960" imgH="247680"/>
        </mc:Choice>
        <mc:Fallback>
          <p:control name="ListBox7" r:id="rId2" imgW="2523960" imgH="247680">
            <p:pic>
              <p:nvPicPr>
                <p:cNvPr id="5" name="ListBox7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3050" y="1492250"/>
                  <a:ext cx="2520950" cy="24923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31" name="ListBox1" r:id="rId3" imgW="2523960" imgH="247680"/>
        </mc:Choice>
        <mc:Fallback>
          <p:control name="ListBox1" r:id="rId3" imgW="2523960" imgH="247680">
            <p:pic>
              <p:nvPicPr>
                <p:cNvPr id="7" name="ListBox1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51163" y="309403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32" name="ListBox2" r:id="rId4" imgW="2523960" imgH="247680"/>
        </mc:Choice>
        <mc:Fallback>
          <p:control name="ListBox2" r:id="rId4" imgW="2523960" imgH="247680">
            <p:pic>
              <p:nvPicPr>
                <p:cNvPr id="10" name="ListBox2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51163" y="1484313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33" name="ListBox3" r:id="rId5" imgW="8515440" imgH="247680"/>
        </mc:Choice>
        <mc:Fallback>
          <p:control name="ListBox3" r:id="rId5" imgW="8515440" imgH="247680">
            <p:pic>
              <p:nvPicPr>
                <p:cNvPr id="12" name="ListBox3"/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51163" y="2017713"/>
                  <a:ext cx="8518525" cy="24606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34" name="ListBox4" r:id="rId6" imgW="2523960" imgH="247680"/>
        </mc:Choice>
        <mc:Fallback>
          <p:control name="ListBox4" r:id="rId6" imgW="2523960" imgH="247680">
            <p:pic>
              <p:nvPicPr>
                <p:cNvPr id="14" name="ListBox4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51163" y="4451350"/>
                  <a:ext cx="2522537" cy="24923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35" name="ListBox5" r:id="rId7" imgW="2523960" imgH="247680"/>
        </mc:Choice>
        <mc:Fallback>
          <p:control name="ListBox5" r:id="rId7" imgW="2523960" imgH="247680">
            <p:pic>
              <p:nvPicPr>
                <p:cNvPr id="16" name="List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51163" y="4905375"/>
                  <a:ext cx="2522537" cy="24923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36" name="ListBox6" r:id="rId8" imgW="2523960" imgH="247680"/>
        </mc:Choice>
        <mc:Fallback>
          <p:control name="ListBox6" r:id="rId8" imgW="2523960" imgH="247680">
            <p:pic>
              <p:nvPicPr>
                <p:cNvPr id="18" name="ListBox6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51163" y="3530600"/>
                  <a:ext cx="2522537" cy="24923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37" name="ListBox8" r:id="rId9" imgW="2523960" imgH="247680"/>
        </mc:Choice>
        <mc:Fallback>
          <p:control name="ListBox8" r:id="rId9" imgW="2523960" imgH="247680">
            <p:pic>
              <p:nvPicPr>
                <p:cNvPr id="20" name="ListBox8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51163" y="398303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38" name="ListBox9" r:id="rId10" imgW="2523960" imgH="247680"/>
        </mc:Choice>
        <mc:Fallback>
          <p:control name="ListBox9" r:id="rId10" imgW="2523960" imgH="247680">
            <p:pic>
              <p:nvPicPr>
                <p:cNvPr id="22" name="ListBox9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51163" y="5376863"/>
                  <a:ext cx="2522537" cy="2476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39" name="ListBox11" r:id="rId11" imgW="2523960" imgH="247680"/>
        </mc:Choice>
        <mc:Fallback>
          <p:control name="ListBox11" r:id="rId11" imgW="2523960" imgH="247680">
            <p:pic>
              <p:nvPicPr>
                <p:cNvPr id="24" name="ListBox11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26238" y="4456113"/>
                  <a:ext cx="2522537" cy="2476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40" name="ListBox12" r:id="rId12" imgW="2523960" imgH="247680"/>
        </mc:Choice>
        <mc:Fallback>
          <p:control name="ListBox12" r:id="rId12" imgW="2523960" imgH="247680">
            <p:pic>
              <p:nvPicPr>
                <p:cNvPr id="35" name="ListBox12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13538" y="3533775"/>
                  <a:ext cx="2522537" cy="24923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541" name="ListBox10" r:id="rId13" imgW="2523960" imgH="247680"/>
        </mc:Choice>
        <mc:Fallback>
          <p:control name="ListBox10" r:id="rId13" imgW="2523960" imgH="247680">
            <p:pic>
              <p:nvPicPr>
                <p:cNvPr id="38" name="ListBox10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26238" y="5349875"/>
                  <a:ext cx="2522537" cy="24923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617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695401" y="146274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26567" y="306419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empleado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26567" y="145479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Determinante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26567" y="1907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26567" y="494443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Administración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Central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26567" y="539728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26567" y="397076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Puesto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26567" y="447585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Administración </a:t>
            </a:r>
            <a:r>
              <a:rPr lang="es-MX" sz="1200" noProof="0" dirty="0" smtClean="0">
                <a:solidFill>
                  <a:prstClr val="black"/>
                </a:solidFill>
                <a:latin typeface="Calibri" panose="020F0502020204030204"/>
              </a:rPr>
              <a:t>General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12968" y="442661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Siglas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4840855" y="6146466"/>
            <a:ext cx="1063554" cy="3299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6038492" y="614646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75044" y="1267099"/>
            <a:ext cx="11481528" cy="47287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75044" y="174055"/>
            <a:ext cx="348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Edición servicio</a:t>
            </a:r>
            <a:endParaRPr lang="es-MX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75044" y="821551"/>
            <a:ext cx="348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 del servicio </a:t>
            </a:r>
            <a:endParaRPr lang="es-MX" dirty="0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90297" y="3101174"/>
            <a:ext cx="247650" cy="209550"/>
          </a:xfrm>
          <a:prstGeom prst="rect">
            <a:avLst/>
          </a:prstGeom>
        </p:spPr>
      </p:pic>
      <p:sp>
        <p:nvSpPr>
          <p:cNvPr id="32" name="CuadroTexto 31"/>
          <p:cNvSpPr txBox="1"/>
          <p:nvPr/>
        </p:nvSpPr>
        <p:spPr>
          <a:xfrm>
            <a:off x="244562" y="2494893"/>
            <a:ext cx="348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 del requirente del servicio</a:t>
            </a:r>
            <a:endParaRPr lang="es-MX" dirty="0"/>
          </a:p>
        </p:txBody>
      </p:sp>
      <p:cxnSp>
        <p:nvCxnSpPr>
          <p:cNvPr id="33" name="Conector recto 32"/>
          <p:cNvCxnSpPr/>
          <p:nvPr/>
        </p:nvCxnSpPr>
        <p:spPr>
          <a:xfrm>
            <a:off x="309153" y="2833862"/>
            <a:ext cx="11447419" cy="1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5786842" y="35042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326567" y="35213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empleado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5812968" y="53191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6726830" y="5306124"/>
            <a:ext cx="732064" cy="2900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redondeado 20"/>
          <p:cNvSpPr/>
          <p:nvPr/>
        </p:nvSpPr>
        <p:spPr>
          <a:xfrm>
            <a:off x="7210426" y="5306124"/>
            <a:ext cx="248468" cy="2900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87664" y="3061395"/>
            <a:ext cx="416427" cy="288833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70245" y="3057039"/>
            <a:ext cx="416427" cy="288833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8524" name="ListBox7" r:id="rId2" imgW="2523960" imgH="276120"/>
        </mc:Choice>
        <mc:Fallback>
          <p:control name="ListBox7" r:id="rId2" imgW="2523960" imgH="276120">
            <p:pic>
              <p:nvPicPr>
                <p:cNvPr id="5" name="ListBox7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22326" y="147847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525" name="ListBox1" r:id="rId3" imgW="2523960" imgH="276120"/>
        </mc:Choice>
        <mc:Fallback>
          <p:control name="ListBox1" r:id="rId3" imgW="2523960" imgH="276120">
            <p:pic>
              <p:nvPicPr>
                <p:cNvPr id="7" name="ListBox1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1664" y="307992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526" name="ListBox2" r:id="rId4" imgW="2523960" imgH="276120"/>
        </mc:Choice>
        <mc:Fallback>
          <p:control name="ListBox2" r:id="rId4" imgW="2523960" imgH="276120">
            <p:pic>
              <p:nvPicPr>
                <p:cNvPr id="10" name="List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1664" y="147052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527" name="ListBox3" r:id="rId5" imgW="8515440" imgH="438120"/>
        </mc:Choice>
        <mc:Fallback>
          <p:control name="ListBox3" r:id="rId5" imgW="8515440" imgH="438120">
            <p:pic>
              <p:nvPicPr>
                <p:cNvPr id="12" name="ListBox3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51664" y="1923371"/>
                  <a:ext cx="8517525" cy="43630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528" name="ListBox4" r:id="rId6" imgW="2523960" imgH="276120"/>
        </mc:Choice>
        <mc:Fallback>
          <p:control name="ListBox4" r:id="rId6" imgW="2523960" imgH="276120">
            <p:pic>
              <p:nvPicPr>
                <p:cNvPr id="14" name="ListBox4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1664" y="443765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529" name="ListBox5" r:id="rId7" imgW="2523960" imgH="276120"/>
        </mc:Choice>
        <mc:Fallback>
          <p:control name="ListBox5" r:id="rId7" imgW="2523960" imgH="276120">
            <p:pic>
              <p:nvPicPr>
                <p:cNvPr id="16" name="ListBox5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1664" y="489049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530" name="ListBox6" r:id="rId8" imgW="2523960" imgH="247680"/>
        </mc:Choice>
        <mc:Fallback>
          <p:control name="ListBox6" r:id="rId8" imgW="2523960" imgH="247680">
            <p:pic>
              <p:nvPicPr>
                <p:cNvPr id="18" name="ListBox6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51163" y="3530600"/>
                  <a:ext cx="2522537" cy="24923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531" name="ListBox8" r:id="rId9" imgW="2523960" imgH="276120"/>
        </mc:Choice>
        <mc:Fallback>
          <p:control name="ListBox8" r:id="rId9" imgW="2523960" imgH="276120">
            <p:pic>
              <p:nvPicPr>
                <p:cNvPr id="20" name="ListBox8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1664" y="396907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532" name="ListBox9" r:id="rId10" imgW="2523960" imgH="276120"/>
        </mc:Choice>
        <mc:Fallback>
          <p:control name="ListBox9" r:id="rId10" imgW="2523960" imgH="276120">
            <p:pic>
              <p:nvPicPr>
                <p:cNvPr id="22" name="ListBox9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1664" y="53631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533" name="ListBox10" r:id="rId11" imgW="2523960" imgH="276120"/>
        </mc:Choice>
        <mc:Fallback>
          <p:control name="ListBox10" r:id="rId11" imgW="2523960" imgH="276120">
            <p:pic>
              <p:nvPicPr>
                <p:cNvPr id="24" name="ListBox10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26830" y="444234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534" name="ListBox11" r:id="rId12" imgW="2523960" imgH="247680"/>
        </mc:Choice>
        <mc:Fallback>
          <p:control name="ListBox11" r:id="rId12" imgW="2523960" imgH="247680">
            <p:pic>
              <p:nvPicPr>
                <p:cNvPr id="35" name="ListBox11"/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13538" y="3533775"/>
                  <a:ext cx="2522537" cy="24923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3914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Documentos de identificación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919354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845109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923317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27366"/>
              </p:ext>
            </p:extLst>
          </p:nvPr>
        </p:nvGraphicFramePr>
        <p:xfrm>
          <a:off x="329483" y="1449977"/>
          <a:ext cx="11531239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0510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265605">
                  <a:extLst>
                    <a:ext uri="{9D8B030D-6E8A-4147-A177-3AD203B41FA5}">
                      <a16:colId xmlns:a16="http://schemas.microsoft.com/office/drawing/2014/main" val="229606749"/>
                    </a:ext>
                  </a:extLst>
                </a:gridCol>
                <a:gridCol w="3214603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257794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Identificación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4142737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4142737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4142737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415580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612826" y="1781420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EDITAR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8647256" y="1770482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399420" y="342437"/>
            <a:ext cx="3608264" cy="3786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Nuevo documento de identificación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90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0161" y="895984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9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57602" y="913029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5422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7808" y="120119"/>
            <a:ext cx="11916957" cy="289740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26567" y="154188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4801667" y="2432820"/>
            <a:ext cx="1063554" cy="3299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5999304" y="244588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75044" y="1267099"/>
            <a:ext cx="11481528" cy="95358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75044" y="174055"/>
            <a:ext cx="348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 de identificación </a:t>
            </a:r>
            <a:endParaRPr lang="es-MX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75044" y="821551"/>
            <a:ext cx="42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 del documento de identificación</a:t>
            </a:r>
            <a:endParaRPr lang="es-MX" dirty="0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11290" name="ListBox3" r:id="rId2" imgW="8515440" imgH="438120"/>
        </mc:Choice>
        <mc:Fallback>
          <p:control name="ListBox3" r:id="rId2" imgW="8515440" imgH="438120">
            <p:pic>
              <p:nvPicPr>
                <p:cNvPr id="12" name="ListBox3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51664" y="1479233"/>
                  <a:ext cx="8517525" cy="43630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7690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7808" y="120120"/>
            <a:ext cx="11916957" cy="327622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316629" y="15444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4801667" y="2903082"/>
            <a:ext cx="1063554" cy="3299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5999304" y="291614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75044" y="1267099"/>
            <a:ext cx="11481528" cy="13815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75044" y="174055"/>
            <a:ext cx="348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Documento de identificación </a:t>
            </a:r>
            <a:endParaRPr lang="es-MX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75044" y="821551"/>
            <a:ext cx="42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 del documento de identificación</a:t>
            </a:r>
            <a:endParaRPr lang="es-MX" dirty="0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319937" y="20350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338" name="ListBox3" r:id="rId2" imgW="8515440" imgH="247680"/>
        </mc:Choice>
        <mc:Fallback>
          <p:control name="ListBox3" r:id="rId2" imgW="8515440" imgH="247680">
            <p:pic>
              <p:nvPicPr>
                <p:cNvPr id="12" name="ListBox3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51163" y="1574800"/>
                  <a:ext cx="8518525" cy="2460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339" name="ListBox10" r:id="rId3" imgW="2523960" imgH="247680"/>
        </mc:Choice>
        <mc:Fallback>
          <p:control name="ListBox10" r:id="rId3" imgW="2523960" imgH="247680">
            <p:pic>
              <p:nvPicPr>
                <p:cNvPr id="14" name="ListBox10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51664" y="2065697"/>
                  <a:ext cx="2522537" cy="24923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614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7808" y="120120"/>
            <a:ext cx="11916957" cy="327622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316629" y="15444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Identificación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4801667" y="2903082"/>
            <a:ext cx="1063554" cy="3299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5999304" y="291614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75044" y="1267099"/>
            <a:ext cx="11481528" cy="138159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75044" y="174055"/>
            <a:ext cx="44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Edición del documento de identificación </a:t>
            </a:r>
            <a:endParaRPr lang="es-MX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75044" y="821551"/>
            <a:ext cx="42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 del documento de identificación</a:t>
            </a:r>
            <a:endParaRPr lang="es-MX" dirty="0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319937" y="20350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951163" y="1983533"/>
            <a:ext cx="732064" cy="2900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3434759" y="1983533"/>
            <a:ext cx="248468" cy="2900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338" name="ListBox3" r:id="rId2" imgW="8515440" imgH="247680"/>
        </mc:Choice>
        <mc:Fallback>
          <p:control name="ListBox3" r:id="rId2" imgW="8515440" imgH="247680">
            <p:pic>
              <p:nvPicPr>
                <p:cNvPr id="12" name="ListBox3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51163" y="1574800"/>
                  <a:ext cx="8518525" cy="2460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768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Días inhábiles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919354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845109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923317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099579"/>
              </p:ext>
            </p:extLst>
          </p:nvPr>
        </p:nvGraphicFramePr>
        <p:xfrm>
          <a:off x="329483" y="1449977"/>
          <a:ext cx="11531240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29946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121098">
                  <a:extLst>
                    <a:ext uri="{9D8B030D-6E8A-4147-A177-3AD203B41FA5}">
                      <a16:colId xmlns:a16="http://schemas.microsoft.com/office/drawing/2014/main" val="3854043865"/>
                    </a:ext>
                  </a:extLst>
                </a:gridCol>
                <a:gridCol w="785372">
                  <a:extLst>
                    <a:ext uri="{9D8B030D-6E8A-4147-A177-3AD203B41FA5}">
                      <a16:colId xmlns:a16="http://schemas.microsoft.com/office/drawing/2014/main" val="229606749"/>
                    </a:ext>
                  </a:extLst>
                </a:gridCol>
                <a:gridCol w="1994824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257794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Día inhábil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4012107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4012107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4012107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402517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908414" y="1795914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9908414" y="342437"/>
            <a:ext cx="2047018" cy="3786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+ Nuevo día inhábil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380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0161" y="895984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381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57602" y="913029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309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7808" y="120119"/>
            <a:ext cx="11916957" cy="5562223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59833" y="196244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Inicia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4801667" y="4940890"/>
            <a:ext cx="1063554" cy="3299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5999304" y="49539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75044" y="1267099"/>
            <a:ext cx="11481528" cy="344859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75044" y="174055"/>
            <a:ext cx="44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Nuevo día inhábil</a:t>
            </a:r>
            <a:endParaRPr lang="es-MX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75044" y="834614"/>
            <a:ext cx="42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 del día </a:t>
            </a:r>
            <a:endParaRPr lang="es-MX" dirty="0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055478" y="23630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Finaliza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4153988" y="1737244"/>
            <a:ext cx="4023361" cy="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055478" y="1385219"/>
            <a:ext cx="44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Periodo de días </a:t>
            </a:r>
            <a:endParaRPr lang="es-MX" dirty="0"/>
          </a:p>
        </p:txBody>
      </p:sp>
      <p:cxnSp>
        <p:nvCxnSpPr>
          <p:cNvPr id="23" name="Conector recto 22"/>
          <p:cNvCxnSpPr/>
          <p:nvPr/>
        </p:nvCxnSpPr>
        <p:spPr>
          <a:xfrm flipV="1">
            <a:off x="4149633" y="3026112"/>
            <a:ext cx="4023361" cy="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051123" y="2778591"/>
            <a:ext cx="4414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smtClean="0"/>
              <a:t>* De ser necesario un único día se deberá capturar la misma fecha en ambos campos</a:t>
            </a:r>
            <a:endParaRPr lang="es-MX" sz="9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051123" y="32176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461" name="ListBox1" r:id="rId2" imgW="2152800" imgH="247680"/>
        </mc:Choice>
        <mc:Fallback>
          <p:control name="ListBox1" r:id="rId2" imgW="2152800" imgH="247680">
            <p:pic>
              <p:nvPicPr>
                <p:cNvPr id="12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4368" y="1992813"/>
                  <a:ext cx="2156414" cy="2460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462" name="ListBox3" r:id="rId3" imgW="2162160" imgH="247680"/>
        </mc:Choice>
        <mc:Fallback>
          <p:control name="ListBox3" r:id="rId3" imgW="2162160" imgH="247680">
            <p:pic>
              <p:nvPicPr>
                <p:cNvPr id="17" name="ListBox3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90013" y="2393406"/>
                  <a:ext cx="2160770" cy="2460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463" name="ListBox2" r:id="rId4" imgW="2162160" imgH="247680"/>
        </mc:Choice>
        <mc:Fallback>
          <p:control name="ListBox2" r:id="rId4" imgW="2162160" imgH="247680">
            <p:pic>
              <p:nvPicPr>
                <p:cNvPr id="3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85658" y="3248023"/>
                  <a:ext cx="2160770" cy="2460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1384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4979" y="516797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de la convocatoria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682110" y="95627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redondeado 5"/>
          <p:cNvSpPr/>
          <p:nvPr/>
        </p:nvSpPr>
        <p:spPr>
          <a:xfrm>
            <a:off x="2682110" y="95627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304662" y="95627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304662" y="136967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Servicio</a:t>
            </a:r>
            <a:endParaRPr lang="es-MX" sz="12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2677996" y="1353915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redondeado 9"/>
          <p:cNvSpPr/>
          <p:nvPr/>
        </p:nvSpPr>
        <p:spPr>
          <a:xfrm>
            <a:off x="2677996" y="13539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redondeado 10"/>
          <p:cNvSpPr/>
          <p:nvPr/>
        </p:nvSpPr>
        <p:spPr>
          <a:xfrm>
            <a:off x="2682110" y="177075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redondeado 11"/>
          <p:cNvSpPr/>
          <p:nvPr/>
        </p:nvSpPr>
        <p:spPr>
          <a:xfrm>
            <a:off x="2682110" y="17707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304662" y="177075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vigencia </a:t>
            </a:r>
            <a:endParaRPr lang="es-MX" sz="12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04662" y="218415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Años de Experiencia  </a:t>
            </a:r>
            <a:endParaRPr lang="es-MX" sz="1200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2677996" y="216839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redondeado 15"/>
          <p:cNvSpPr/>
          <p:nvPr/>
        </p:nvSpPr>
        <p:spPr>
          <a:xfrm>
            <a:off x="2677996" y="21683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redondeado 16"/>
          <p:cNvSpPr/>
          <p:nvPr/>
        </p:nvSpPr>
        <p:spPr>
          <a:xfrm>
            <a:off x="2671108" y="2626798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/>
          <p:cNvSpPr/>
          <p:nvPr/>
        </p:nvSpPr>
        <p:spPr>
          <a:xfrm>
            <a:off x="2671108" y="262679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/>
          <p:cNvSpPr txBox="1"/>
          <p:nvPr/>
        </p:nvSpPr>
        <p:spPr>
          <a:xfrm>
            <a:off x="293661" y="2626798"/>
            <a:ext cx="238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Leyenda conforme al año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6467" y="156755"/>
            <a:ext cx="373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Nueva Convocatoria</a:t>
            </a:r>
            <a:endParaRPr lang="es-MX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8007414" y="179252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redondeado 24"/>
          <p:cNvSpPr/>
          <p:nvPr/>
        </p:nvSpPr>
        <p:spPr>
          <a:xfrm>
            <a:off x="8007414" y="179252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/>
          <p:cNvSpPr txBox="1"/>
          <p:nvPr/>
        </p:nvSpPr>
        <p:spPr>
          <a:xfrm>
            <a:off x="5629966" y="179252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publicación en DOF </a:t>
            </a:r>
            <a:endParaRPr lang="es-MX" sz="12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629964" y="220592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Montos de capital social pagado</a:t>
            </a:r>
            <a:endParaRPr lang="es-MX" sz="1200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8003298" y="2190170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redondeado 28"/>
          <p:cNvSpPr/>
          <p:nvPr/>
        </p:nvSpPr>
        <p:spPr>
          <a:xfrm>
            <a:off x="8003298" y="219017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60173"/>
              </p:ext>
            </p:extLst>
          </p:nvPr>
        </p:nvGraphicFramePr>
        <p:xfrm>
          <a:off x="1867985" y="4687299"/>
          <a:ext cx="9517957" cy="1373865"/>
        </p:xfrm>
        <a:graphic>
          <a:graphicData uri="http://schemas.openxmlformats.org/drawingml/2006/table">
            <a:tbl>
              <a:tblPr/>
              <a:tblGrid>
                <a:gridCol w="9517957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5" name="CuadroTexto 34"/>
          <p:cNvSpPr txBox="1"/>
          <p:nvPr/>
        </p:nvSpPr>
        <p:spPr>
          <a:xfrm>
            <a:off x="152389" y="515572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a) Solicitud empresa 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49"/>
          <p:cNvSpPr/>
          <p:nvPr/>
        </p:nvSpPr>
        <p:spPr>
          <a:xfrm>
            <a:off x="165461" y="3331684"/>
            <a:ext cx="11804468" cy="25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Carga de requisitos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0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7808" y="120120"/>
            <a:ext cx="11916957" cy="4438818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59833" y="196244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inhábil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4331403" y="3921987"/>
            <a:ext cx="1063554" cy="3299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5529040" y="393505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Eliminar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75044" y="1267099"/>
            <a:ext cx="11481528" cy="229236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75044" y="174055"/>
            <a:ext cx="44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Día inhábil</a:t>
            </a:r>
            <a:endParaRPr lang="es-MX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75044" y="834614"/>
            <a:ext cx="42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 del día </a:t>
            </a:r>
            <a:endParaRPr lang="es-MX" dirty="0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059833" y="2692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051123" y="23163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6838779" y="39293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440" name="ListBox1" r:id="rId2" imgW="2152800" imgH="247680"/>
        </mc:Choice>
        <mc:Fallback>
          <p:control name="ListBox1" r:id="rId2" imgW="2152800" imgH="247680">
            <p:pic>
              <p:nvPicPr>
                <p:cNvPr id="12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4368" y="1992813"/>
                  <a:ext cx="2156414" cy="2460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41" name="ListBox3" r:id="rId3" imgW="2162160" imgH="247680"/>
        </mc:Choice>
        <mc:Fallback>
          <p:control name="ListBox3" r:id="rId3" imgW="2162160" imgH="247680">
            <p:pic>
              <p:nvPicPr>
                <p:cNvPr id="17" name="ListBox3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85658" y="2706979"/>
                  <a:ext cx="2160770" cy="2460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42" name="ListBox2" r:id="rId4" imgW="2162160" imgH="247680"/>
        </mc:Choice>
        <mc:Fallback>
          <p:control name="ListBox2" r:id="rId4" imgW="2162160" imgH="247680">
            <p:pic>
              <p:nvPicPr>
                <p:cNvPr id="3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85658" y="2346685"/>
                  <a:ext cx="2160770" cy="2460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330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7808" y="120119"/>
            <a:ext cx="11916957" cy="5562223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59833" y="196244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Inicia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4801667" y="4940890"/>
            <a:ext cx="1063554" cy="3299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5999304" y="495395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75044" y="1267099"/>
            <a:ext cx="11481528" cy="344859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75044" y="174055"/>
            <a:ext cx="44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Editar día inhábil</a:t>
            </a:r>
            <a:endParaRPr lang="es-MX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75044" y="834614"/>
            <a:ext cx="42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 del día </a:t>
            </a:r>
            <a:endParaRPr lang="es-MX" dirty="0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143690" y="5130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055478" y="23630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Finaliza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4153988" y="1737244"/>
            <a:ext cx="4023361" cy="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055478" y="1385219"/>
            <a:ext cx="441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Periodo de días </a:t>
            </a:r>
            <a:endParaRPr lang="es-MX" dirty="0"/>
          </a:p>
        </p:txBody>
      </p:sp>
      <p:cxnSp>
        <p:nvCxnSpPr>
          <p:cNvPr id="23" name="Conector recto 22"/>
          <p:cNvCxnSpPr/>
          <p:nvPr/>
        </p:nvCxnSpPr>
        <p:spPr>
          <a:xfrm flipV="1">
            <a:off x="4149633" y="3026112"/>
            <a:ext cx="4023361" cy="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4051123" y="2778591"/>
            <a:ext cx="4414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smtClean="0"/>
              <a:t>* De ser necesario un único día se deberá capturar la misma fecha en ambos campos</a:t>
            </a:r>
            <a:endParaRPr lang="es-MX" sz="9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051123" y="321765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4059833" y="357838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5685658" y="3587317"/>
            <a:ext cx="732064" cy="2900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redondeado 20"/>
          <p:cNvSpPr/>
          <p:nvPr/>
        </p:nvSpPr>
        <p:spPr>
          <a:xfrm>
            <a:off x="6169254" y="3587317"/>
            <a:ext cx="248468" cy="2900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419" name="ListBox1" r:id="rId2" imgW="2152800" imgH="247680"/>
        </mc:Choice>
        <mc:Fallback>
          <p:control name="ListBox1" r:id="rId2" imgW="2152800" imgH="247680">
            <p:pic>
              <p:nvPicPr>
                <p:cNvPr id="12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4368" y="1992813"/>
                  <a:ext cx="2156414" cy="2460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20" name="ListBox3" r:id="rId3" imgW="2162160" imgH="247680"/>
        </mc:Choice>
        <mc:Fallback>
          <p:control name="ListBox3" r:id="rId3" imgW="2162160" imgH="247680">
            <p:pic>
              <p:nvPicPr>
                <p:cNvPr id="17" name="ListBox3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90013" y="2393406"/>
                  <a:ext cx="2160770" cy="24606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21" name="ListBox2" r:id="rId4" imgW="2162160" imgH="247680"/>
        </mc:Choice>
        <mc:Fallback>
          <p:control name="ListBox2" r:id="rId4" imgW="2162160" imgH="247680">
            <p:pic>
              <p:nvPicPr>
                <p:cNvPr id="3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85658" y="3248023"/>
                  <a:ext cx="2160770" cy="24606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395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147052" y="2861418"/>
            <a:ext cx="411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Identificación</a:t>
            </a:r>
            <a:endParaRPr lang="es-MX" sz="1200" dirty="0"/>
          </a:p>
        </p:txBody>
      </p:sp>
      <p:sp>
        <p:nvSpPr>
          <p:cNvPr id="27" name="Rectángulo 26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576179"/>
              </p:ext>
            </p:extLst>
          </p:nvPr>
        </p:nvGraphicFramePr>
        <p:xfrm>
          <a:off x="1463036" y="535403"/>
          <a:ext cx="9517957" cy="1373865"/>
        </p:xfrm>
        <a:graphic>
          <a:graphicData uri="http://schemas.openxmlformats.org/drawingml/2006/table">
            <a:tbl>
              <a:tblPr/>
              <a:tblGrid>
                <a:gridCol w="9517957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29" name="CuadroTexto 28"/>
          <p:cNvSpPr txBox="1"/>
          <p:nvPr/>
        </p:nvSpPr>
        <p:spPr>
          <a:xfrm>
            <a:off x="65314" y="15311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b) Representante legal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47052" y="865120"/>
            <a:ext cx="411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/>
              <a:t>Poder notarial </a:t>
            </a:r>
            <a:endParaRPr lang="es-MX" sz="1200" dirty="0"/>
          </a:p>
        </p:txBody>
      </p: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20025"/>
              </p:ext>
            </p:extLst>
          </p:nvPr>
        </p:nvGraphicFramePr>
        <p:xfrm>
          <a:off x="1457701" y="2400917"/>
          <a:ext cx="9517957" cy="1373865"/>
        </p:xfrm>
        <a:graphic>
          <a:graphicData uri="http://schemas.openxmlformats.org/drawingml/2006/table">
            <a:tbl>
              <a:tblPr/>
              <a:tblGrid>
                <a:gridCol w="9517957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147054" y="5054500"/>
            <a:ext cx="142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c) Instrumentos públicos</a:t>
            </a:r>
            <a:endParaRPr lang="es-MX" sz="1200" dirty="0"/>
          </a:p>
        </p:txBody>
      </p: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0538"/>
              </p:ext>
            </p:extLst>
          </p:nvPr>
        </p:nvGraphicFramePr>
        <p:xfrm>
          <a:off x="1457701" y="4367567"/>
          <a:ext cx="9517957" cy="1373865"/>
        </p:xfrm>
        <a:graphic>
          <a:graphicData uri="http://schemas.openxmlformats.org/drawingml/2006/table">
            <a:tbl>
              <a:tblPr/>
              <a:tblGrid>
                <a:gridCol w="9517957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58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/>
          <p:cNvSpPr txBox="1"/>
          <p:nvPr/>
        </p:nvSpPr>
        <p:spPr>
          <a:xfrm>
            <a:off x="156740" y="723052"/>
            <a:ext cx="411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d) Acta de asamblea 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78377" y="2581529"/>
            <a:ext cx="411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e) Estados financieros 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46061"/>
              </p:ext>
            </p:extLst>
          </p:nvPr>
        </p:nvGraphicFramePr>
        <p:xfrm>
          <a:off x="1601393" y="234955"/>
          <a:ext cx="9517957" cy="1373865"/>
        </p:xfrm>
        <a:graphic>
          <a:graphicData uri="http://schemas.openxmlformats.org/drawingml/2006/table">
            <a:tbl>
              <a:tblPr/>
              <a:tblGrid>
                <a:gridCol w="9517957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56126"/>
              </p:ext>
            </p:extLst>
          </p:nvPr>
        </p:nvGraphicFramePr>
        <p:xfrm>
          <a:off x="1614456" y="2171596"/>
          <a:ext cx="9517957" cy="1373865"/>
        </p:xfrm>
        <a:graphic>
          <a:graphicData uri="http://schemas.openxmlformats.org/drawingml/2006/table">
            <a:tbl>
              <a:tblPr/>
              <a:tblGrid>
                <a:gridCol w="9517957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46488"/>
              </p:ext>
            </p:extLst>
          </p:nvPr>
        </p:nvGraphicFramePr>
        <p:xfrm>
          <a:off x="1636226" y="3953522"/>
          <a:ext cx="9517957" cy="1373865"/>
        </p:xfrm>
        <a:graphic>
          <a:graphicData uri="http://schemas.openxmlformats.org/drawingml/2006/table">
            <a:tbl>
              <a:tblPr/>
              <a:tblGrid>
                <a:gridCol w="9517957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56740" y="4241171"/>
            <a:ext cx="144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f) Cumplimiento de obligaciones 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3490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265597" y="723051"/>
            <a:ext cx="411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g) Experiencia</a:t>
            </a:r>
            <a:endParaRPr lang="es-MX" sz="1200" dirty="0"/>
          </a:p>
        </p:txBody>
      </p:sp>
      <p:sp>
        <p:nvSpPr>
          <p:cNvPr id="20" name="Rectángulo 19"/>
          <p:cNvSpPr/>
          <p:nvPr/>
        </p:nvSpPr>
        <p:spPr>
          <a:xfrm>
            <a:off x="65314" y="104503"/>
            <a:ext cx="12035245" cy="6648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6309356" y="20303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4868088" y="203037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Cancelar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535359"/>
              </p:ext>
            </p:extLst>
          </p:nvPr>
        </p:nvGraphicFramePr>
        <p:xfrm>
          <a:off x="1681522" y="313117"/>
          <a:ext cx="9517957" cy="1373865"/>
        </p:xfrm>
        <a:graphic>
          <a:graphicData uri="http://schemas.openxmlformats.org/drawingml/2006/table">
            <a:tbl>
              <a:tblPr/>
              <a:tblGrid>
                <a:gridCol w="9517957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373865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66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Administración de usuarios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919354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845109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923317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83631"/>
              </p:ext>
            </p:extLst>
          </p:nvPr>
        </p:nvGraphicFramePr>
        <p:xfrm>
          <a:off x="329483" y="1433451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07431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284770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2360760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 empleado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Nombre 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Puesto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Fecha de alta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/>
          <p:cNvSpPr/>
          <p:nvPr/>
        </p:nvSpPr>
        <p:spPr>
          <a:xfrm>
            <a:off x="10619749" y="4142737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4142737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4142737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415580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618665" y="1964302"/>
            <a:ext cx="1114695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EDITAR</a:t>
            </a:r>
            <a:endParaRPr lang="es-ES" sz="1000" dirty="0"/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9653095" y="1953364"/>
            <a:ext cx="892219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 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9757602" y="342437"/>
            <a:ext cx="2067199" cy="37869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+ Nuevo </a:t>
            </a:r>
            <a:r>
              <a:rPr lang="es-ES" b="1" dirty="0"/>
              <a:t>u</a:t>
            </a:r>
            <a:r>
              <a:rPr lang="es-ES" b="1" dirty="0" smtClean="0"/>
              <a:t>suario </a:t>
            </a:r>
            <a:r>
              <a:rPr lang="es-ES" dirty="0" smtClean="0"/>
              <a:t> </a:t>
            </a:r>
            <a:endParaRPr lang="es-E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96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0161" y="895984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97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57602" y="913029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4912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695401" y="220733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26567" y="262005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Correo electrónico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26567" y="17683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</a:t>
            </a: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empleado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26567" y="22211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</a:t>
            </a: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empleado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26567" y="397778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Administración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central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26567" y="443062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26567" y="305636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Puesto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26567" y="35092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Administración general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326567" y="490327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695401" y="488381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alta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4840855" y="5989712"/>
            <a:ext cx="1063554" cy="3299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6038492" y="598971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75044" y="1580609"/>
            <a:ext cx="11481528" cy="404948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75044" y="1018904"/>
            <a:ext cx="348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 del usuario</a:t>
            </a:r>
            <a:endParaRPr lang="es-MX" dirty="0"/>
          </a:p>
        </p:txBody>
      </p:sp>
      <p:sp>
        <p:nvSpPr>
          <p:cNvPr id="32" name="CuadroTexto 31"/>
          <p:cNvSpPr txBox="1"/>
          <p:nvPr/>
        </p:nvSpPr>
        <p:spPr>
          <a:xfrm>
            <a:off x="275044" y="435315"/>
            <a:ext cx="348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Nuevo usuario</a:t>
            </a:r>
            <a:endParaRPr lang="es-MX" dirty="0"/>
          </a:p>
        </p:txBody>
      </p:sp>
      <p:cxnSp>
        <p:nvCxnSpPr>
          <p:cNvPr id="33" name="Conector recto 32"/>
          <p:cNvCxnSpPr/>
          <p:nvPr/>
        </p:nvCxnSpPr>
        <p:spPr>
          <a:xfrm flipV="1">
            <a:off x="143690" y="77428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42804" y="1768304"/>
            <a:ext cx="416427" cy="310586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3444" name="ListBox7" r:id="rId2" imgW="2610000" imgH="247680"/>
        </mc:Choice>
        <mc:Fallback>
          <p:control name="ListBox7" r:id="rId2" imgW="2610000" imgH="247680">
            <p:pic>
              <p:nvPicPr>
                <p:cNvPr id="5" name="ListBox7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23050" y="2237968"/>
                  <a:ext cx="2613025" cy="24923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45" name="ListBox1" r:id="rId3" imgW="2523960" imgH="276120"/>
        </mc:Choice>
        <mc:Fallback>
          <p:control name="ListBox1" r:id="rId3" imgW="2523960" imgH="276120">
            <p:pic>
              <p:nvPicPr>
                <p:cNvPr id="7" name="ListBox1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1664" y="263578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46" name="ListBox2" r:id="rId4" imgW="2523960" imgH="276120"/>
        </mc:Choice>
        <mc:Fallback>
          <p:control name="ListBox2" r:id="rId4" imgW="2523960" imgH="276120">
            <p:pic>
              <p:nvPicPr>
                <p:cNvPr id="10" name="List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1163" y="178410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47" name="ListBox3" r:id="rId5" imgW="2523960" imgH="247680"/>
        </mc:Choice>
        <mc:Fallback>
          <p:control name="ListBox3" r:id="rId5" imgW="2523960" imgH="247680">
            <p:pic>
              <p:nvPicPr>
                <p:cNvPr id="12" name="ListBox3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51163" y="225066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48" name="ListBox4" r:id="rId6" imgW="2523960" imgH="276120"/>
        </mc:Choice>
        <mc:Fallback>
          <p:control name="ListBox4" r:id="rId6" imgW="2523960" imgH="276120">
            <p:pic>
              <p:nvPicPr>
                <p:cNvPr id="14" name="ListBox4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1664" y="399351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49" name="ListBox5" r:id="rId7" imgW="2523960" imgH="276120"/>
        </mc:Choice>
        <mc:Fallback>
          <p:control name="ListBox5" r:id="rId7" imgW="2523960" imgH="276120">
            <p:pic>
              <p:nvPicPr>
                <p:cNvPr id="16" name="ListBox5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1664" y="444636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50" name="ListBox6" r:id="rId8" imgW="2523960" imgH="276120"/>
        </mc:Choice>
        <mc:Fallback>
          <p:control name="ListBox6" r:id="rId8" imgW="2523960" imgH="276120">
            <p:pic>
              <p:nvPicPr>
                <p:cNvPr id="18" name="ListBox6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1664" y="307209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51" name="ListBox8" r:id="rId9" imgW="2523960" imgH="276120"/>
        </mc:Choice>
        <mc:Fallback>
          <p:control name="ListBox8" r:id="rId9" imgW="2523960" imgH="276120">
            <p:pic>
              <p:nvPicPr>
                <p:cNvPr id="20" name="ListBox8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1664" y="35249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52" name="ListBox9" r:id="rId10" imgW="2523960" imgH="276120"/>
        </mc:Choice>
        <mc:Fallback>
          <p:control name="ListBox9" r:id="rId10" imgW="2523960" imgH="276120">
            <p:pic>
              <p:nvPicPr>
                <p:cNvPr id="22" name="ListBox9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1664" y="491900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453" name="ListBox10" r:id="rId11" imgW="2523960" imgH="276120"/>
        </mc:Choice>
        <mc:Fallback>
          <p:control name="ListBox10" r:id="rId11" imgW="2523960" imgH="276120">
            <p:pic>
              <p:nvPicPr>
                <p:cNvPr id="24" name="ListBox10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13767" y="4899546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12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695401" y="20244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26567" y="243717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Correo electrónico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26567" y="2038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</a:t>
            </a: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empleado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26567" y="37949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Administración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central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26567" y="42477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26567" y="28734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Puesto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26567" y="33263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Administración general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326567" y="472039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695401" y="47009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de alta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4840855" y="6146469"/>
            <a:ext cx="1063554" cy="3299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6038492" y="61464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75044" y="1397730"/>
            <a:ext cx="11481528" cy="45719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75044" y="836025"/>
            <a:ext cx="348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 del usuario</a:t>
            </a:r>
            <a:endParaRPr lang="es-MX" dirty="0"/>
          </a:p>
        </p:txBody>
      </p:sp>
      <p:sp>
        <p:nvSpPr>
          <p:cNvPr id="30" name="CuadroTexto 29"/>
          <p:cNvSpPr txBox="1"/>
          <p:nvPr/>
        </p:nvSpPr>
        <p:spPr>
          <a:xfrm>
            <a:off x="348338" y="51471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261981" y="265496"/>
            <a:ext cx="348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Usuario</a:t>
            </a:r>
            <a:endParaRPr lang="es-MX" dirty="0"/>
          </a:p>
        </p:txBody>
      </p:sp>
      <p:cxnSp>
        <p:nvCxnSpPr>
          <p:cNvPr id="34" name="Conector recto 33"/>
          <p:cNvCxnSpPr/>
          <p:nvPr/>
        </p:nvCxnSpPr>
        <p:spPr>
          <a:xfrm flipV="1">
            <a:off x="130627" y="604463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4467" name="ListBox7" r:id="rId2" imgW="2523960" imgH="247680"/>
        </mc:Choice>
        <mc:Fallback>
          <p:control name="ListBox7" r:id="rId2" imgW="2523960" imgH="247680">
            <p:pic>
              <p:nvPicPr>
                <p:cNvPr id="5" name="ListBox7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23050" y="2055089"/>
                  <a:ext cx="2520950" cy="24923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68" name="ListBox1" r:id="rId3" imgW="2523960" imgH="247680"/>
        </mc:Choice>
        <mc:Fallback>
          <p:control name="ListBox1" r:id="rId3" imgW="2523960" imgH="247680">
            <p:pic>
              <p:nvPicPr>
                <p:cNvPr id="7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1163" y="2466975"/>
                  <a:ext cx="2522537" cy="24923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69" name="ListBox3" r:id="rId4" imgW="2523960" imgH="247680"/>
        </mc:Choice>
        <mc:Fallback>
          <p:control name="ListBox3" r:id="rId4" imgW="2523960" imgH="247680">
            <p:pic>
              <p:nvPicPr>
                <p:cNvPr id="12" name="ListBox3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1163" y="2067789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70" name="ListBox4" r:id="rId5" imgW="2523960" imgH="247680"/>
        </mc:Choice>
        <mc:Fallback>
          <p:control name="ListBox4" r:id="rId5" imgW="2523960" imgH="247680">
            <p:pic>
              <p:nvPicPr>
                <p:cNvPr id="14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1163" y="382428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71" name="ListBox5" r:id="rId6" imgW="2523960" imgH="247680"/>
        </mc:Choice>
        <mc:Fallback>
          <p:control name="ListBox5" r:id="rId6" imgW="2523960" imgH="247680">
            <p:pic>
              <p:nvPicPr>
                <p:cNvPr id="16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1163" y="4278313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72" name="ListBox6" r:id="rId7" imgW="2523960" imgH="247680"/>
        </mc:Choice>
        <mc:Fallback>
          <p:control name="ListBox6" r:id="rId7" imgW="2523960" imgH="247680">
            <p:pic>
              <p:nvPicPr>
                <p:cNvPr id="18" name="ListBox6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1163" y="290353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73" name="ListBox8" r:id="rId8" imgW="2523960" imgH="247680"/>
        </mc:Choice>
        <mc:Fallback>
          <p:control name="ListBox8" r:id="rId8" imgW="2523960" imgH="247680">
            <p:pic>
              <p:nvPicPr>
                <p:cNvPr id="20" name="ListBox8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1163" y="3355975"/>
                  <a:ext cx="2522537" cy="24923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74" name="ListBox10" r:id="rId9" imgW="2523960" imgH="247680"/>
        </mc:Choice>
        <mc:Fallback>
          <p:control name="ListBox10" r:id="rId9" imgW="2523960" imgH="247680">
            <p:pic>
              <p:nvPicPr>
                <p:cNvPr id="22" name="ListBox10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1163" y="4749800"/>
                  <a:ext cx="2522537" cy="24923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75" name="ListBox11" r:id="rId10" imgW="2523960" imgH="247680"/>
        </mc:Choice>
        <mc:Fallback>
          <p:control name="ListBox11" r:id="rId10" imgW="2523960" imgH="247680">
            <p:pic>
              <p:nvPicPr>
                <p:cNvPr id="24" name="ListBox1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13538" y="4730750"/>
                  <a:ext cx="2522537" cy="24923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476" name="ListBox9" r:id="rId11" imgW="2523960" imgH="247680"/>
        </mc:Choice>
        <mc:Fallback>
          <p:control name="ListBox9" r:id="rId11" imgW="2523960" imgH="247680">
            <p:pic>
              <p:nvPicPr>
                <p:cNvPr id="31" name="ListBox9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33700" y="5176838"/>
                  <a:ext cx="2522538" cy="24765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72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695401" y="20244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26567" y="243717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Correo electrónico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26567" y="203827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</a:t>
            </a: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empleado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26567" y="379490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Administración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central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26567" y="424775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26567" y="287348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Puesto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26567" y="332632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Administración general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326567" y="472039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695401" y="470093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</a:t>
            </a:r>
            <a:r>
              <a:rPr kumimoji="0" lang="es-MX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MX" sz="1200" dirty="0" smtClean="0">
                <a:solidFill>
                  <a:prstClr val="black"/>
                </a:solidFill>
                <a:latin typeface="Calibri" panose="020F0502020204030204"/>
              </a:rPr>
              <a:t>de alta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redondeado 24">
            <a:hlinkClick r:id="" action="ppaction://noaction"/>
          </p:cNvPr>
          <p:cNvSpPr/>
          <p:nvPr/>
        </p:nvSpPr>
        <p:spPr>
          <a:xfrm>
            <a:off x="4840855" y="6146469"/>
            <a:ext cx="1063554" cy="3299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ángulo redondeado 25">
            <a:hlinkClick r:id="" action="ppaction://noaction"/>
          </p:cNvPr>
          <p:cNvSpPr/>
          <p:nvPr/>
        </p:nvSpPr>
        <p:spPr>
          <a:xfrm>
            <a:off x="6038492" y="61464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75044" y="1397730"/>
            <a:ext cx="11481528" cy="45719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75044" y="836025"/>
            <a:ext cx="348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 del usuario</a:t>
            </a:r>
            <a:endParaRPr lang="es-MX" dirty="0"/>
          </a:p>
        </p:txBody>
      </p:sp>
      <p:sp>
        <p:nvSpPr>
          <p:cNvPr id="30" name="CuadroTexto 29"/>
          <p:cNvSpPr txBox="1"/>
          <p:nvPr/>
        </p:nvSpPr>
        <p:spPr>
          <a:xfrm>
            <a:off x="348338" y="51471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261981" y="265496"/>
            <a:ext cx="348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Edición de usuario</a:t>
            </a:r>
            <a:endParaRPr lang="es-MX" dirty="0"/>
          </a:p>
        </p:txBody>
      </p:sp>
      <p:cxnSp>
        <p:nvCxnSpPr>
          <p:cNvPr id="34" name="Conector recto 33"/>
          <p:cNvCxnSpPr/>
          <p:nvPr/>
        </p:nvCxnSpPr>
        <p:spPr>
          <a:xfrm flipV="1">
            <a:off x="130627" y="604463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redondeado 34"/>
          <p:cNvSpPr/>
          <p:nvPr/>
        </p:nvSpPr>
        <p:spPr>
          <a:xfrm>
            <a:off x="2951163" y="5201768"/>
            <a:ext cx="732064" cy="2900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redondeado 35"/>
          <p:cNvSpPr/>
          <p:nvPr/>
        </p:nvSpPr>
        <p:spPr>
          <a:xfrm>
            <a:off x="3434759" y="5201768"/>
            <a:ext cx="248468" cy="2900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482" name="ListBox7" r:id="rId2" imgW="2523960" imgH="247680"/>
        </mc:Choice>
        <mc:Fallback>
          <p:control name="ListBox7" r:id="rId2" imgW="2523960" imgH="247680">
            <p:pic>
              <p:nvPicPr>
                <p:cNvPr id="5" name="ListBox7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23050" y="2055089"/>
                  <a:ext cx="2520950" cy="24923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483" name="ListBox1" r:id="rId3" imgW="2523960" imgH="276120"/>
        </mc:Choice>
        <mc:Fallback>
          <p:control name="ListBox1" r:id="rId3" imgW="2523960" imgH="276120">
            <p:pic>
              <p:nvPicPr>
                <p:cNvPr id="7" name="ListBox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1664" y="2452910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484" name="ListBox3" r:id="rId4" imgW="2523960" imgH="247680"/>
        </mc:Choice>
        <mc:Fallback>
          <p:control name="ListBox3" r:id="rId4" imgW="2523960" imgH="247680">
            <p:pic>
              <p:nvPicPr>
                <p:cNvPr id="12" name="ListBox3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51163" y="2067789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485" name="ListBox4" r:id="rId5" imgW="2523960" imgH="276120"/>
        </mc:Choice>
        <mc:Fallback>
          <p:control name="ListBox4" r:id="rId5" imgW="2523960" imgH="276120">
            <p:pic>
              <p:nvPicPr>
                <p:cNvPr id="14" name="ListBox4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1664" y="3810635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486" name="ListBox5" r:id="rId6" imgW="2523960" imgH="276120"/>
        </mc:Choice>
        <mc:Fallback>
          <p:control name="ListBox5" r:id="rId6" imgW="2523960" imgH="276120">
            <p:pic>
              <p:nvPicPr>
                <p:cNvPr id="16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1664" y="4263481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487" name="ListBox6" r:id="rId7" imgW="2523960" imgH="276120"/>
        </mc:Choice>
        <mc:Fallback>
          <p:control name="ListBox6" r:id="rId7" imgW="2523960" imgH="276120">
            <p:pic>
              <p:nvPicPr>
                <p:cNvPr id="18" name="ListBox6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1664" y="288921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488" name="ListBox8" r:id="rId8" imgW="2523960" imgH="276120"/>
        </mc:Choice>
        <mc:Fallback>
          <p:control name="ListBox8" r:id="rId8" imgW="2523960" imgH="276120">
            <p:pic>
              <p:nvPicPr>
                <p:cNvPr id="20" name="ListBox8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1664" y="334205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489" name="ListBox10" r:id="rId9" imgW="2523960" imgH="276120"/>
        </mc:Choice>
        <mc:Fallback>
          <p:control name="ListBox10" r:id="rId9" imgW="2523960" imgH="276120">
            <p:pic>
              <p:nvPicPr>
                <p:cNvPr id="22" name="ListBox10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1664" y="47361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490" name="ListBox11" r:id="rId10" imgW="2523960" imgH="276120"/>
        </mc:Choice>
        <mc:Fallback>
          <p:control name="ListBox11" r:id="rId10" imgW="2523960" imgH="276120">
            <p:pic>
              <p:nvPicPr>
                <p:cNvPr id="24" name="ListBox11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13767" y="471666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012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523</Words>
  <Application>Microsoft Office PowerPoint</Application>
  <PresentationFormat>Panorámica</PresentationFormat>
  <Paragraphs>257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EDWARD BARCENAS CAMACHO</dc:creator>
  <cp:lastModifiedBy>EDWARD BARCENAS CAMACHO</cp:lastModifiedBy>
  <cp:revision>45</cp:revision>
  <dcterms:created xsi:type="dcterms:W3CDTF">2019-07-02T18:52:50Z</dcterms:created>
  <dcterms:modified xsi:type="dcterms:W3CDTF">2019-09-20T00:17:14Z</dcterms:modified>
</cp:coreProperties>
</file>