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ppt/activeX/activeX82.xml" ContentType="application/vnd.ms-office.activeX+xml"/>
  <Override PartName="/ppt/activeX/activeX83.xml" ContentType="application/vnd.ms-office.activeX+xml"/>
  <Override PartName="/ppt/activeX/activeX84.xml" ContentType="application/vnd.ms-office.activeX+xml"/>
  <Override PartName="/ppt/activeX/activeX85.xml" ContentType="application/vnd.ms-office.activeX+xml"/>
  <Override PartName="/ppt/activeX/activeX86.xml" ContentType="application/vnd.ms-office.activeX+xml"/>
  <Override PartName="/ppt/activeX/activeX87.xml" ContentType="application/vnd.ms-office.activeX+xml"/>
  <Override PartName="/ppt/activeX/activeX88.xml" ContentType="application/vnd.ms-office.activeX+xml"/>
  <Override PartName="/ppt/activeX/activeX89.xml" ContentType="application/vnd.ms-office.activeX+xml"/>
  <Override PartName="/ppt/activeX/activeX90.xml" ContentType="application/vnd.ms-office.activeX+xml"/>
  <Override PartName="/ppt/activeX/activeX91.xml" ContentType="application/vnd.ms-office.activeX+xml"/>
  <Override PartName="/ppt/activeX/activeX92.xml" ContentType="application/vnd.ms-office.activeX+xml"/>
  <Override PartName="/ppt/activeX/activeX93.xml" ContentType="application/vnd.ms-office.activeX+xml"/>
  <Override PartName="/ppt/activeX/activeX94.xml" ContentType="application/vnd.ms-office.activeX+xml"/>
  <Override PartName="/ppt/activeX/activeX95.xml" ContentType="application/vnd.ms-office.activeX+xml"/>
  <Override PartName="/ppt/activeX/activeX96.xml" ContentType="application/vnd.ms-office.activeX+xml"/>
  <Override PartName="/ppt/activeX/activeX97.xml" ContentType="application/vnd.ms-office.activeX+xml"/>
  <Override PartName="/ppt/activeX/activeX98.xml" ContentType="application/vnd.ms-office.activeX+xml"/>
  <Override PartName="/ppt/activeX/activeX99.xml" ContentType="application/vnd.ms-office.activeX+xml"/>
  <Override PartName="/ppt/activeX/activeX100.xml" ContentType="application/vnd.ms-office.activeX+xml"/>
  <Override PartName="/ppt/activeX/activeX101.xml" ContentType="application/vnd.ms-office.activeX+xml"/>
  <Override PartName="/ppt/activeX/activeX102.xml" ContentType="application/vnd.ms-office.activeX+xml"/>
  <Override PartName="/ppt/activeX/activeX103.xml" ContentType="application/vnd.ms-office.activeX+xml"/>
  <Override PartName="/ppt/activeX/activeX104.xml" ContentType="application/vnd.ms-office.activeX+xml"/>
  <Override PartName="/ppt/activeX/activeX105.xml" ContentType="application/vnd.ms-office.activeX+xml"/>
  <Override PartName="/ppt/activeX/activeX106.xml" ContentType="application/vnd.ms-office.activeX+xml"/>
  <Override PartName="/ppt/activeX/activeX107.xml" ContentType="application/vnd.ms-office.activeX+xml"/>
  <Override PartName="/ppt/activeX/activeX108.xml" ContentType="application/vnd.ms-office.activeX+xml"/>
  <Override PartName="/ppt/activeX/activeX109.xml" ContentType="application/vnd.ms-office.activeX+xml"/>
  <Override PartName="/ppt/activeX/activeX110.xml" ContentType="application/vnd.ms-office.activeX+xml"/>
  <Override PartName="/ppt/activeX/activeX111.xml" ContentType="application/vnd.ms-office.activeX+xml"/>
  <Override PartName="/ppt/activeX/activeX112.xml" ContentType="application/vnd.ms-office.activeX+xml"/>
  <Override PartName="/ppt/activeX/activeX113.xml" ContentType="application/vnd.ms-office.activeX+xml"/>
  <Override PartName="/ppt/activeX/activeX114.xml" ContentType="application/vnd.ms-office.activeX+xml"/>
  <Override PartName="/ppt/activeX/activeX115.xml" ContentType="application/vnd.ms-office.activeX+xml"/>
  <Override PartName="/ppt/activeX/activeX116.xml" ContentType="application/vnd.ms-office.activeX+xml"/>
  <Override PartName="/ppt/activeX/activeX117.xml" ContentType="application/vnd.ms-office.activeX+xml"/>
  <Override PartName="/ppt/activeX/activeX118.xml" ContentType="application/vnd.ms-office.activeX+xml"/>
  <Override PartName="/ppt/activeX/activeX119.xml" ContentType="application/vnd.ms-office.activeX+xml"/>
  <Override PartName="/ppt/activeX/activeX120.xml" ContentType="application/vnd.ms-office.activeX+xml"/>
  <Override PartName="/ppt/activeX/activeX121.xml" ContentType="application/vnd.ms-office.activeX+xml"/>
  <Override PartName="/ppt/activeX/activeX122.xml" ContentType="application/vnd.ms-office.activeX+xml"/>
  <Override PartName="/ppt/activeX/activeX123.xml" ContentType="application/vnd.ms-office.activeX+xml"/>
  <Override PartName="/ppt/activeX/activeX124.xml" ContentType="application/vnd.ms-office.activeX+xml"/>
  <Override PartName="/ppt/activeX/activeX125.xml" ContentType="application/vnd.ms-office.activeX+xml"/>
  <Override PartName="/ppt/activeX/activeX126.xml" ContentType="application/vnd.ms-office.activeX+xml"/>
  <Override PartName="/ppt/activeX/activeX127.xml" ContentType="application/vnd.ms-office.activeX+xml"/>
  <Override PartName="/ppt/activeX/activeX128.xml" ContentType="application/vnd.ms-office.activeX+xml"/>
  <Override PartName="/ppt/activeX/activeX129.xml" ContentType="application/vnd.ms-office.activeX+xml"/>
  <Override PartName="/ppt/activeX/activeX130.xml" ContentType="application/vnd.ms-office.activeX+xml"/>
  <Override PartName="/ppt/activeX/activeX131.xml" ContentType="application/vnd.ms-office.activeX+xml"/>
  <Override PartName="/ppt/activeX/activeX13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375" r:id="rId3"/>
    <p:sldId id="365" r:id="rId4"/>
    <p:sldId id="256" r:id="rId5"/>
    <p:sldId id="257" r:id="rId6"/>
    <p:sldId id="347" r:id="rId7"/>
    <p:sldId id="258" r:id="rId8"/>
    <p:sldId id="260" r:id="rId9"/>
    <p:sldId id="262" r:id="rId10"/>
    <p:sldId id="261" r:id="rId11"/>
    <p:sldId id="374" r:id="rId12"/>
    <p:sldId id="263" r:id="rId13"/>
    <p:sldId id="268" r:id="rId14"/>
    <p:sldId id="364" r:id="rId15"/>
    <p:sldId id="269" r:id="rId16"/>
    <p:sldId id="345" r:id="rId17"/>
    <p:sldId id="336" r:id="rId18"/>
    <p:sldId id="265" r:id="rId19"/>
    <p:sldId id="273" r:id="rId20"/>
    <p:sldId id="275" r:id="rId21"/>
    <p:sldId id="300" r:id="rId22"/>
    <p:sldId id="301" r:id="rId23"/>
    <p:sldId id="272" r:id="rId24"/>
    <p:sldId id="348" r:id="rId25"/>
    <p:sldId id="282" r:id="rId26"/>
    <p:sldId id="277" r:id="rId27"/>
    <p:sldId id="286" r:id="rId28"/>
    <p:sldId id="349" r:id="rId29"/>
    <p:sldId id="274" r:id="rId30"/>
    <p:sldId id="287" r:id="rId31"/>
    <p:sldId id="378" r:id="rId32"/>
    <p:sldId id="288" r:id="rId33"/>
    <p:sldId id="289" r:id="rId34"/>
    <p:sldId id="285" r:id="rId35"/>
    <p:sldId id="350" r:id="rId36"/>
    <p:sldId id="346" r:id="rId37"/>
    <p:sldId id="335" r:id="rId38"/>
    <p:sldId id="353" r:id="rId39"/>
    <p:sldId id="372" r:id="rId40"/>
    <p:sldId id="373" r:id="rId41"/>
    <p:sldId id="332" r:id="rId42"/>
    <p:sldId id="333" r:id="rId43"/>
    <p:sldId id="351" r:id="rId44"/>
    <p:sldId id="331" r:id="rId45"/>
    <p:sldId id="314" r:id="rId46"/>
    <p:sldId id="305" r:id="rId47"/>
    <p:sldId id="306" r:id="rId48"/>
    <p:sldId id="313" r:id="rId49"/>
    <p:sldId id="307" r:id="rId50"/>
    <p:sldId id="308" r:id="rId51"/>
    <p:sldId id="309" r:id="rId52"/>
    <p:sldId id="310" r:id="rId53"/>
    <p:sldId id="311" r:id="rId54"/>
    <p:sldId id="377" r:id="rId55"/>
    <p:sldId id="298" r:id="rId56"/>
    <p:sldId id="376" r:id="rId57"/>
    <p:sldId id="341" r:id="rId58"/>
    <p:sldId id="334" r:id="rId59"/>
    <p:sldId id="355" r:id="rId60"/>
    <p:sldId id="356" r:id="rId61"/>
    <p:sldId id="357" r:id="rId62"/>
    <p:sldId id="359" r:id="rId63"/>
    <p:sldId id="358" r:id="rId64"/>
    <p:sldId id="360" r:id="rId65"/>
    <p:sldId id="361" r:id="rId66"/>
    <p:sldId id="362" r:id="rId67"/>
    <p:sldId id="369" r:id="rId68"/>
    <p:sldId id="370" r:id="rId69"/>
    <p:sldId id="371" r:id="rId70"/>
    <p:sldId id="299" r:id="rId71"/>
    <p:sldId id="342" r:id="rId72"/>
    <p:sldId id="367" r:id="rId73"/>
    <p:sldId id="343" r:id="rId74"/>
    <p:sldId id="340" r:id="rId75"/>
    <p:sldId id="363" r:id="rId76"/>
    <p:sldId id="354" r:id="rId77"/>
    <p:sldId id="368" r:id="rId78"/>
    <p:sldId id="337" r:id="rId7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gistro_solicitud_nac" id="{42D30353-6FBC-4406-A800-587A7720B591}">
          <p14:sldIdLst>
            <p14:sldId id="366"/>
            <p14:sldId id="375"/>
            <p14:sldId id="365"/>
            <p14:sldId id="256"/>
            <p14:sldId id="257"/>
            <p14:sldId id="347"/>
            <p14:sldId id="258"/>
            <p14:sldId id="260"/>
            <p14:sldId id="262"/>
            <p14:sldId id="261"/>
            <p14:sldId id="374"/>
            <p14:sldId id="263"/>
            <p14:sldId id="268"/>
            <p14:sldId id="364"/>
            <p14:sldId id="269"/>
            <p14:sldId id="345"/>
            <p14:sldId id="336"/>
          </p14:sldIdLst>
        </p14:section>
        <p14:section name="Seguimiento solicitud nacional" id="{28AF0001-89E2-455A-A416-A505F6045769}">
          <p14:sldIdLst>
            <p14:sldId id="265"/>
            <p14:sldId id="273"/>
            <p14:sldId id="275"/>
            <p14:sldId id="300"/>
            <p14:sldId id="301"/>
            <p14:sldId id="272"/>
            <p14:sldId id="348"/>
            <p14:sldId id="282"/>
            <p14:sldId id="277"/>
            <p14:sldId id="286"/>
            <p14:sldId id="349"/>
            <p14:sldId id="274"/>
            <p14:sldId id="287"/>
            <p14:sldId id="378"/>
            <p14:sldId id="288"/>
            <p14:sldId id="289"/>
            <p14:sldId id="285"/>
            <p14:sldId id="350"/>
            <p14:sldId id="346"/>
            <p14:sldId id="335"/>
            <p14:sldId id="353"/>
          </p14:sldIdLst>
        </p14:section>
        <p14:section name="Adecuacion Seguimiento" id="{4C7A6FA0-3F13-4295-838A-85711342E7CD}">
          <p14:sldIdLst>
            <p14:sldId id="372"/>
            <p14:sldId id="373"/>
          </p14:sldIdLst>
        </p14:section>
        <p14:section name="Respuesta prevencion nacional" id="{B6D09D8B-E8C3-4DF3-9E8F-A12E2EF083C3}">
          <p14:sldIdLst>
            <p14:sldId id="332"/>
            <p14:sldId id="333"/>
            <p14:sldId id="351"/>
            <p14:sldId id="331"/>
            <p14:sldId id="314"/>
          </p14:sldIdLst>
        </p14:section>
        <p14:section name="Dictamen juridico" id="{31D1878A-4F67-46DC-9F60-CFC8B4DE8234}">
          <p14:sldIdLst>
            <p14:sldId id="305"/>
            <p14:sldId id="306"/>
            <p14:sldId id="313"/>
            <p14:sldId id="307"/>
            <p14:sldId id="308"/>
            <p14:sldId id="309"/>
            <p14:sldId id="310"/>
            <p14:sldId id="311"/>
            <p14:sldId id="377"/>
            <p14:sldId id="298"/>
            <p14:sldId id="376"/>
            <p14:sldId id="341"/>
            <p14:sldId id="334"/>
            <p14:sldId id="355"/>
            <p14:sldId id="356"/>
            <p14:sldId id="357"/>
            <p14:sldId id="359"/>
            <p14:sldId id="358"/>
            <p14:sldId id="360"/>
            <p14:sldId id="361"/>
            <p14:sldId id="362"/>
          </p14:sldIdLst>
        </p14:section>
        <p14:section name="Ditamen Juridico Adecuacion" id="{72F272B9-BB9C-40EA-ADD5-A011919E2AAA}">
          <p14:sldIdLst>
            <p14:sldId id="369"/>
            <p14:sldId id="370"/>
            <p14:sldId id="371"/>
          </p14:sldIdLst>
        </p14:section>
        <p14:section name="Dictamen tecnico" id="{51A09D6A-D5E3-4C88-8948-9CFE67D93942}">
          <p14:sldIdLst>
            <p14:sldId id="299"/>
            <p14:sldId id="342"/>
            <p14:sldId id="367"/>
            <p14:sldId id="343"/>
            <p14:sldId id="340"/>
            <p14:sldId id="363"/>
            <p14:sldId id="354"/>
            <p14:sldId id="368"/>
          </p14:sldIdLst>
        </p14:section>
        <p14:section name="Emision Titulo nacional" id="{7A22685E-CC35-439E-AC87-A8EC8DA722BD}">
          <p14:sldIdLst>
            <p14:sldId id="3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00.xml.rels><?xml version="1.0" encoding="UTF-8" standalone="yes"?>
<Relationships xmlns="http://schemas.openxmlformats.org/package/2006/relationships"><Relationship Id="rId1" Type="http://schemas.microsoft.com/office/2006/relationships/activeXControlBinary" Target="activeX100.bin"/></Relationships>
</file>

<file path=ppt/activeX/_rels/activeX101.xml.rels><?xml version="1.0" encoding="UTF-8" standalone="yes"?>
<Relationships xmlns="http://schemas.openxmlformats.org/package/2006/relationships"><Relationship Id="rId1" Type="http://schemas.microsoft.com/office/2006/relationships/activeXControlBinary" Target="activeX101.bin"/></Relationships>
</file>

<file path=ppt/activeX/_rels/activeX102.xml.rels><?xml version="1.0" encoding="UTF-8" standalone="yes"?>
<Relationships xmlns="http://schemas.openxmlformats.org/package/2006/relationships"><Relationship Id="rId1" Type="http://schemas.microsoft.com/office/2006/relationships/activeXControlBinary" Target="activeX102.bin"/></Relationships>
</file>

<file path=ppt/activeX/_rels/activeX103.xml.rels><?xml version="1.0" encoding="UTF-8" standalone="yes"?>
<Relationships xmlns="http://schemas.openxmlformats.org/package/2006/relationships"><Relationship Id="rId1" Type="http://schemas.microsoft.com/office/2006/relationships/activeXControlBinary" Target="activeX103.bin"/></Relationships>
</file>

<file path=ppt/activeX/_rels/activeX104.xml.rels><?xml version="1.0" encoding="UTF-8" standalone="yes"?>
<Relationships xmlns="http://schemas.openxmlformats.org/package/2006/relationships"><Relationship Id="rId1" Type="http://schemas.microsoft.com/office/2006/relationships/activeXControlBinary" Target="activeX104.bin"/></Relationships>
</file>

<file path=ppt/activeX/_rels/activeX105.xml.rels><?xml version="1.0" encoding="UTF-8" standalone="yes"?>
<Relationships xmlns="http://schemas.openxmlformats.org/package/2006/relationships"><Relationship Id="rId1" Type="http://schemas.microsoft.com/office/2006/relationships/activeXControlBinary" Target="activeX105.bin"/></Relationships>
</file>

<file path=ppt/activeX/_rels/activeX106.xml.rels><?xml version="1.0" encoding="UTF-8" standalone="yes"?>
<Relationships xmlns="http://schemas.openxmlformats.org/package/2006/relationships"><Relationship Id="rId1" Type="http://schemas.microsoft.com/office/2006/relationships/activeXControlBinary" Target="activeX106.bin"/></Relationships>
</file>

<file path=ppt/activeX/_rels/activeX107.xml.rels><?xml version="1.0" encoding="UTF-8" standalone="yes"?>
<Relationships xmlns="http://schemas.openxmlformats.org/package/2006/relationships"><Relationship Id="rId1" Type="http://schemas.microsoft.com/office/2006/relationships/activeXControlBinary" Target="activeX107.bin"/></Relationships>
</file>

<file path=ppt/activeX/_rels/activeX108.xml.rels><?xml version="1.0" encoding="UTF-8" standalone="yes"?>
<Relationships xmlns="http://schemas.openxmlformats.org/package/2006/relationships"><Relationship Id="rId1" Type="http://schemas.microsoft.com/office/2006/relationships/activeXControlBinary" Target="activeX108.bin"/></Relationships>
</file>

<file path=ppt/activeX/_rels/activeX109.xml.rels><?xml version="1.0" encoding="UTF-8" standalone="yes"?>
<Relationships xmlns="http://schemas.openxmlformats.org/package/2006/relationships"><Relationship Id="rId1" Type="http://schemas.microsoft.com/office/2006/relationships/activeXControlBinary" Target="activeX109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10.xml.rels><?xml version="1.0" encoding="UTF-8" standalone="yes"?>
<Relationships xmlns="http://schemas.openxmlformats.org/package/2006/relationships"><Relationship Id="rId1" Type="http://schemas.microsoft.com/office/2006/relationships/activeXControlBinary" Target="activeX110.bin"/></Relationships>
</file>

<file path=ppt/activeX/_rels/activeX111.xml.rels><?xml version="1.0" encoding="UTF-8" standalone="yes"?>
<Relationships xmlns="http://schemas.openxmlformats.org/package/2006/relationships"><Relationship Id="rId1" Type="http://schemas.microsoft.com/office/2006/relationships/activeXControlBinary" Target="activeX111.bin"/></Relationships>
</file>

<file path=ppt/activeX/_rels/activeX112.xml.rels><?xml version="1.0" encoding="UTF-8" standalone="yes"?>
<Relationships xmlns="http://schemas.openxmlformats.org/package/2006/relationships"><Relationship Id="rId1" Type="http://schemas.microsoft.com/office/2006/relationships/activeXControlBinary" Target="activeX112.bin"/></Relationships>
</file>

<file path=ppt/activeX/_rels/activeX113.xml.rels><?xml version="1.0" encoding="UTF-8" standalone="yes"?>
<Relationships xmlns="http://schemas.openxmlformats.org/package/2006/relationships"><Relationship Id="rId1" Type="http://schemas.microsoft.com/office/2006/relationships/activeXControlBinary" Target="activeX113.bin"/></Relationships>
</file>

<file path=ppt/activeX/_rels/activeX114.xml.rels><?xml version="1.0" encoding="UTF-8" standalone="yes"?>
<Relationships xmlns="http://schemas.openxmlformats.org/package/2006/relationships"><Relationship Id="rId1" Type="http://schemas.microsoft.com/office/2006/relationships/activeXControlBinary" Target="activeX114.bin"/></Relationships>
</file>

<file path=ppt/activeX/_rels/activeX115.xml.rels><?xml version="1.0" encoding="UTF-8" standalone="yes"?>
<Relationships xmlns="http://schemas.openxmlformats.org/package/2006/relationships"><Relationship Id="rId1" Type="http://schemas.microsoft.com/office/2006/relationships/activeXControlBinary" Target="activeX115.bin"/></Relationships>
</file>

<file path=ppt/activeX/_rels/activeX116.xml.rels><?xml version="1.0" encoding="UTF-8" standalone="yes"?>
<Relationships xmlns="http://schemas.openxmlformats.org/package/2006/relationships"><Relationship Id="rId1" Type="http://schemas.microsoft.com/office/2006/relationships/activeXControlBinary" Target="activeX116.bin"/></Relationships>
</file>

<file path=ppt/activeX/_rels/activeX117.xml.rels><?xml version="1.0" encoding="UTF-8" standalone="yes"?>
<Relationships xmlns="http://schemas.openxmlformats.org/package/2006/relationships"><Relationship Id="rId1" Type="http://schemas.microsoft.com/office/2006/relationships/activeXControlBinary" Target="activeX117.bin"/></Relationships>
</file>

<file path=ppt/activeX/_rels/activeX118.xml.rels><?xml version="1.0" encoding="UTF-8" standalone="yes"?>
<Relationships xmlns="http://schemas.openxmlformats.org/package/2006/relationships"><Relationship Id="rId1" Type="http://schemas.microsoft.com/office/2006/relationships/activeXControlBinary" Target="activeX118.bin"/></Relationships>
</file>

<file path=ppt/activeX/_rels/activeX119.xml.rels><?xml version="1.0" encoding="UTF-8" standalone="yes"?>
<Relationships xmlns="http://schemas.openxmlformats.org/package/2006/relationships"><Relationship Id="rId1" Type="http://schemas.microsoft.com/office/2006/relationships/activeXControlBinary" Target="activeX119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20.xml.rels><?xml version="1.0" encoding="UTF-8" standalone="yes"?>
<Relationships xmlns="http://schemas.openxmlformats.org/package/2006/relationships"><Relationship Id="rId1" Type="http://schemas.microsoft.com/office/2006/relationships/activeXControlBinary" Target="activeX120.bin"/></Relationships>
</file>

<file path=ppt/activeX/_rels/activeX121.xml.rels><?xml version="1.0" encoding="UTF-8" standalone="yes"?>
<Relationships xmlns="http://schemas.openxmlformats.org/package/2006/relationships"><Relationship Id="rId1" Type="http://schemas.microsoft.com/office/2006/relationships/activeXControlBinary" Target="activeX121.bin"/></Relationships>
</file>

<file path=ppt/activeX/_rels/activeX122.xml.rels><?xml version="1.0" encoding="UTF-8" standalone="yes"?>
<Relationships xmlns="http://schemas.openxmlformats.org/package/2006/relationships"><Relationship Id="rId1" Type="http://schemas.microsoft.com/office/2006/relationships/activeXControlBinary" Target="activeX122.bin"/></Relationships>
</file>

<file path=ppt/activeX/_rels/activeX123.xml.rels><?xml version="1.0" encoding="UTF-8" standalone="yes"?>
<Relationships xmlns="http://schemas.openxmlformats.org/package/2006/relationships"><Relationship Id="rId1" Type="http://schemas.microsoft.com/office/2006/relationships/activeXControlBinary" Target="activeX123.bin"/></Relationships>
</file>

<file path=ppt/activeX/_rels/activeX124.xml.rels><?xml version="1.0" encoding="UTF-8" standalone="yes"?>
<Relationships xmlns="http://schemas.openxmlformats.org/package/2006/relationships"><Relationship Id="rId1" Type="http://schemas.microsoft.com/office/2006/relationships/activeXControlBinary" Target="activeX124.bin"/></Relationships>
</file>

<file path=ppt/activeX/_rels/activeX125.xml.rels><?xml version="1.0" encoding="UTF-8" standalone="yes"?>
<Relationships xmlns="http://schemas.openxmlformats.org/package/2006/relationships"><Relationship Id="rId1" Type="http://schemas.microsoft.com/office/2006/relationships/activeXControlBinary" Target="activeX125.bin"/></Relationships>
</file>

<file path=ppt/activeX/_rels/activeX126.xml.rels><?xml version="1.0" encoding="UTF-8" standalone="yes"?>
<Relationships xmlns="http://schemas.openxmlformats.org/package/2006/relationships"><Relationship Id="rId1" Type="http://schemas.microsoft.com/office/2006/relationships/activeXControlBinary" Target="activeX126.bin"/></Relationships>
</file>

<file path=ppt/activeX/_rels/activeX127.xml.rels><?xml version="1.0" encoding="UTF-8" standalone="yes"?>
<Relationships xmlns="http://schemas.openxmlformats.org/package/2006/relationships"><Relationship Id="rId1" Type="http://schemas.microsoft.com/office/2006/relationships/activeXControlBinary" Target="activeX127.bin"/></Relationships>
</file>

<file path=ppt/activeX/_rels/activeX128.xml.rels><?xml version="1.0" encoding="UTF-8" standalone="yes"?>
<Relationships xmlns="http://schemas.openxmlformats.org/package/2006/relationships"><Relationship Id="rId1" Type="http://schemas.microsoft.com/office/2006/relationships/activeXControlBinary" Target="activeX128.bin"/></Relationships>
</file>

<file path=ppt/activeX/_rels/activeX129.xml.rels><?xml version="1.0" encoding="UTF-8" standalone="yes"?>
<Relationships xmlns="http://schemas.openxmlformats.org/package/2006/relationships"><Relationship Id="rId1" Type="http://schemas.microsoft.com/office/2006/relationships/activeXControlBinary" Target="activeX129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30.xml.rels><?xml version="1.0" encoding="UTF-8" standalone="yes"?>
<Relationships xmlns="http://schemas.openxmlformats.org/package/2006/relationships"><Relationship Id="rId1" Type="http://schemas.microsoft.com/office/2006/relationships/activeXControlBinary" Target="activeX130.bin"/></Relationships>
</file>

<file path=ppt/activeX/_rels/activeX131.xml.rels><?xml version="1.0" encoding="UTF-8" standalone="yes"?>
<Relationships xmlns="http://schemas.openxmlformats.org/package/2006/relationships"><Relationship Id="rId1" Type="http://schemas.microsoft.com/office/2006/relationships/activeXControlBinary" Target="activeX131.bin"/></Relationships>
</file>

<file path=ppt/activeX/_rels/activeX132.xml.rels><?xml version="1.0" encoding="UTF-8" standalone="yes"?>
<Relationships xmlns="http://schemas.openxmlformats.org/package/2006/relationships"><Relationship Id="rId1" Type="http://schemas.microsoft.com/office/2006/relationships/activeXControlBinary" Target="activeX132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82.xml.rels><?xml version="1.0" encoding="UTF-8" standalone="yes"?>
<Relationships xmlns="http://schemas.openxmlformats.org/package/2006/relationships"><Relationship Id="rId1" Type="http://schemas.microsoft.com/office/2006/relationships/activeXControlBinary" Target="activeX82.bin"/></Relationships>
</file>

<file path=ppt/activeX/_rels/activeX83.xml.rels><?xml version="1.0" encoding="UTF-8" standalone="yes"?>
<Relationships xmlns="http://schemas.openxmlformats.org/package/2006/relationships"><Relationship Id="rId1" Type="http://schemas.microsoft.com/office/2006/relationships/activeXControlBinary" Target="activeX83.bin"/></Relationships>
</file>

<file path=ppt/activeX/_rels/activeX84.xml.rels><?xml version="1.0" encoding="UTF-8" standalone="yes"?>
<Relationships xmlns="http://schemas.openxmlformats.org/package/2006/relationships"><Relationship Id="rId1" Type="http://schemas.microsoft.com/office/2006/relationships/activeXControlBinary" Target="activeX84.bin"/></Relationships>
</file>

<file path=ppt/activeX/_rels/activeX85.xml.rels><?xml version="1.0" encoding="UTF-8" standalone="yes"?>
<Relationships xmlns="http://schemas.openxmlformats.org/package/2006/relationships"><Relationship Id="rId1" Type="http://schemas.microsoft.com/office/2006/relationships/activeXControlBinary" Target="activeX85.bin"/></Relationships>
</file>

<file path=ppt/activeX/_rels/activeX86.xml.rels><?xml version="1.0" encoding="UTF-8" standalone="yes"?>
<Relationships xmlns="http://schemas.openxmlformats.org/package/2006/relationships"><Relationship Id="rId1" Type="http://schemas.microsoft.com/office/2006/relationships/activeXControlBinary" Target="activeX86.bin"/></Relationships>
</file>

<file path=ppt/activeX/_rels/activeX87.xml.rels><?xml version="1.0" encoding="UTF-8" standalone="yes"?>
<Relationships xmlns="http://schemas.openxmlformats.org/package/2006/relationships"><Relationship Id="rId1" Type="http://schemas.microsoft.com/office/2006/relationships/activeXControlBinary" Target="activeX87.bin"/></Relationships>
</file>

<file path=ppt/activeX/_rels/activeX88.xml.rels><?xml version="1.0" encoding="UTF-8" standalone="yes"?>
<Relationships xmlns="http://schemas.openxmlformats.org/package/2006/relationships"><Relationship Id="rId1" Type="http://schemas.microsoft.com/office/2006/relationships/activeXControlBinary" Target="activeX88.bin"/></Relationships>
</file>

<file path=ppt/activeX/_rels/activeX89.xml.rels><?xml version="1.0" encoding="UTF-8" standalone="yes"?>
<Relationships xmlns="http://schemas.openxmlformats.org/package/2006/relationships"><Relationship Id="rId1" Type="http://schemas.microsoft.com/office/2006/relationships/activeXControlBinary" Target="activeX89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_rels/activeX90.xml.rels><?xml version="1.0" encoding="UTF-8" standalone="yes"?>
<Relationships xmlns="http://schemas.openxmlformats.org/package/2006/relationships"><Relationship Id="rId1" Type="http://schemas.microsoft.com/office/2006/relationships/activeXControlBinary" Target="activeX90.bin"/></Relationships>
</file>

<file path=ppt/activeX/_rels/activeX91.xml.rels><?xml version="1.0" encoding="UTF-8" standalone="yes"?>
<Relationships xmlns="http://schemas.openxmlformats.org/package/2006/relationships"><Relationship Id="rId1" Type="http://schemas.microsoft.com/office/2006/relationships/activeXControlBinary" Target="activeX91.bin"/></Relationships>
</file>

<file path=ppt/activeX/_rels/activeX92.xml.rels><?xml version="1.0" encoding="UTF-8" standalone="yes"?>
<Relationships xmlns="http://schemas.openxmlformats.org/package/2006/relationships"><Relationship Id="rId1" Type="http://schemas.microsoft.com/office/2006/relationships/activeXControlBinary" Target="activeX92.bin"/></Relationships>
</file>

<file path=ppt/activeX/_rels/activeX93.xml.rels><?xml version="1.0" encoding="UTF-8" standalone="yes"?>
<Relationships xmlns="http://schemas.openxmlformats.org/package/2006/relationships"><Relationship Id="rId1" Type="http://schemas.microsoft.com/office/2006/relationships/activeXControlBinary" Target="activeX93.bin"/></Relationships>
</file>

<file path=ppt/activeX/_rels/activeX94.xml.rels><?xml version="1.0" encoding="UTF-8" standalone="yes"?>
<Relationships xmlns="http://schemas.openxmlformats.org/package/2006/relationships"><Relationship Id="rId1" Type="http://schemas.microsoft.com/office/2006/relationships/activeXControlBinary" Target="activeX94.bin"/></Relationships>
</file>

<file path=ppt/activeX/_rels/activeX95.xml.rels><?xml version="1.0" encoding="UTF-8" standalone="yes"?>
<Relationships xmlns="http://schemas.openxmlformats.org/package/2006/relationships"><Relationship Id="rId1" Type="http://schemas.microsoft.com/office/2006/relationships/activeXControlBinary" Target="activeX95.bin"/></Relationships>
</file>

<file path=ppt/activeX/_rels/activeX96.xml.rels><?xml version="1.0" encoding="UTF-8" standalone="yes"?>
<Relationships xmlns="http://schemas.openxmlformats.org/package/2006/relationships"><Relationship Id="rId1" Type="http://schemas.microsoft.com/office/2006/relationships/activeXControlBinary" Target="activeX96.bin"/></Relationships>
</file>

<file path=ppt/activeX/_rels/activeX97.xml.rels><?xml version="1.0" encoding="UTF-8" standalone="yes"?>
<Relationships xmlns="http://schemas.openxmlformats.org/package/2006/relationships"><Relationship Id="rId1" Type="http://schemas.microsoft.com/office/2006/relationships/activeXControlBinary" Target="activeX97.bin"/></Relationships>
</file>

<file path=ppt/activeX/_rels/activeX98.xml.rels><?xml version="1.0" encoding="UTF-8" standalone="yes"?>
<Relationships xmlns="http://schemas.openxmlformats.org/package/2006/relationships"><Relationship Id="rId1" Type="http://schemas.microsoft.com/office/2006/relationships/activeXControlBinary" Target="activeX98.bin"/></Relationships>
</file>

<file path=ppt/activeX/_rels/activeX99.xml.rels><?xml version="1.0" encoding="UTF-8" standalone="yes"?>
<Relationships xmlns="http://schemas.openxmlformats.org/package/2006/relationships"><Relationship Id="rId1" Type="http://schemas.microsoft.com/office/2006/relationships/activeXControlBinary" Target="activeX9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3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8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8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9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9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4.wmf"/><Relationship Id="rId4" Type="http://schemas.openxmlformats.org/officeDocument/2006/relationships/image" Target="../media/image2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29.wmf"/><Relationship Id="rId4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2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2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59.wmf"/><Relationship Id="rId2" Type="http://schemas.openxmlformats.org/officeDocument/2006/relationships/image" Target="../media/image55.wmf"/><Relationship Id="rId1" Type="http://schemas.openxmlformats.org/officeDocument/2006/relationships/image" Target="../media/image49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29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4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69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29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14.wmf"/><Relationship Id="rId1" Type="http://schemas.openxmlformats.org/officeDocument/2006/relationships/image" Target="../media/image72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5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3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4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1294-0EB0-4196-9902-A6B83B086FB0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2DFD-3E53-4AA5-854C-4A08FDCF2A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999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1294-0EB0-4196-9902-A6B83B086FB0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2DFD-3E53-4AA5-854C-4A08FDCF2A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205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1294-0EB0-4196-9902-A6B83B086FB0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2DFD-3E53-4AA5-854C-4A08FDCF2A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709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1294-0EB0-4196-9902-A6B83B086FB0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2DFD-3E53-4AA5-854C-4A08FDCF2A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824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1294-0EB0-4196-9902-A6B83B086FB0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2DFD-3E53-4AA5-854C-4A08FDCF2A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93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1294-0EB0-4196-9902-A6B83B086FB0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2DFD-3E53-4AA5-854C-4A08FDCF2A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939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1294-0EB0-4196-9902-A6B83B086FB0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2DFD-3E53-4AA5-854C-4A08FDCF2A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6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1294-0EB0-4196-9902-A6B83B086FB0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2DFD-3E53-4AA5-854C-4A08FDCF2A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91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1294-0EB0-4196-9902-A6B83B086FB0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2DFD-3E53-4AA5-854C-4A08FDCF2A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835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1294-0EB0-4196-9902-A6B83B086FB0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2DFD-3E53-4AA5-854C-4A08FDCF2A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146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1294-0EB0-4196-9902-A6B83B086FB0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2DFD-3E53-4AA5-854C-4A08FDCF2A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613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C1294-0EB0-4196-9902-A6B83B086FB0}" type="datetimeFigureOut">
              <a:rPr lang="es-MX" smtClean="0"/>
              <a:t>25/09/2019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42DFD-3E53-4AA5-854C-4A08FDCF2A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23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4.xml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6.xml"/><Relationship Id="rId7" Type="http://schemas.openxmlformats.org/officeDocument/2006/relationships/image" Target="../media/image7.wmf"/><Relationship Id="rId2" Type="http://schemas.openxmlformats.org/officeDocument/2006/relationships/control" Target="../activeX/activeX1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8.xml"/><Relationship Id="rId7" Type="http://schemas.openxmlformats.org/officeDocument/2006/relationships/image" Target="../media/image9.wmf"/><Relationship Id="rId2" Type="http://schemas.openxmlformats.org/officeDocument/2006/relationships/control" Target="../activeX/activeX1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.wmf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1.xml"/><Relationship Id="rId7" Type="http://schemas.openxmlformats.org/officeDocument/2006/relationships/image" Target="../media/image10.wmf"/><Relationship Id="rId2" Type="http://schemas.openxmlformats.org/officeDocument/2006/relationships/control" Target="../activeX/activeX20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wmf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28.xml"/><Relationship Id="rId13" Type="http://schemas.openxmlformats.org/officeDocument/2006/relationships/image" Target="../media/image16.wmf"/><Relationship Id="rId3" Type="http://schemas.openxmlformats.org/officeDocument/2006/relationships/control" Target="../activeX/activeX23.xml"/><Relationship Id="rId7" Type="http://schemas.openxmlformats.org/officeDocument/2006/relationships/control" Target="../activeX/activeX27.xml"/><Relationship Id="rId12" Type="http://schemas.openxmlformats.org/officeDocument/2006/relationships/image" Target="../media/image15.wmf"/><Relationship Id="rId2" Type="http://schemas.openxmlformats.org/officeDocument/2006/relationships/control" Target="../activeX/activeX22.xml"/><Relationship Id="rId1" Type="http://schemas.openxmlformats.org/officeDocument/2006/relationships/vmlDrawing" Target="../drawings/vmlDrawing13.vml"/><Relationship Id="rId6" Type="http://schemas.openxmlformats.org/officeDocument/2006/relationships/control" Target="../activeX/activeX26.xml"/><Relationship Id="rId11" Type="http://schemas.openxmlformats.org/officeDocument/2006/relationships/image" Target="../media/image14.wmf"/><Relationship Id="rId5" Type="http://schemas.openxmlformats.org/officeDocument/2006/relationships/control" Target="../activeX/activeX25.xml"/><Relationship Id="rId15" Type="http://schemas.openxmlformats.org/officeDocument/2006/relationships/image" Target="../media/image18.wmf"/><Relationship Id="rId10" Type="http://schemas.openxmlformats.org/officeDocument/2006/relationships/image" Target="../media/image13.wmf"/><Relationship Id="rId4" Type="http://schemas.openxmlformats.org/officeDocument/2006/relationships/control" Target="../activeX/activeX24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30.xml"/><Relationship Id="rId2" Type="http://schemas.openxmlformats.org/officeDocument/2006/relationships/control" Target="../activeX/activeX29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.wmf"/><Relationship Id="rId5" Type="http://schemas.openxmlformats.org/officeDocument/2006/relationships/image" Target="../media/image19.wmf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32.xml"/><Relationship Id="rId2" Type="http://schemas.openxmlformats.org/officeDocument/2006/relationships/control" Target="../activeX/activeX3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.wmf"/><Relationship Id="rId5" Type="http://schemas.openxmlformats.org/officeDocument/2006/relationships/image" Target="../media/image20.wmf"/><Relationship Id="rId4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control" Target="../activeX/activeX34.xml"/><Relationship Id="rId7" Type="http://schemas.openxmlformats.org/officeDocument/2006/relationships/image" Target="../media/image25.png"/><Relationship Id="rId2" Type="http://schemas.openxmlformats.org/officeDocument/2006/relationships/control" Target="../activeX/activeX33.xml"/><Relationship Id="rId1" Type="http://schemas.openxmlformats.org/officeDocument/2006/relationships/vmlDrawing" Target="../drawings/vmlDrawing16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4.wmf"/><Relationship Id="rId5" Type="http://schemas.openxmlformats.org/officeDocument/2006/relationships/control" Target="../activeX/activeX36.xml"/><Relationship Id="rId10" Type="http://schemas.openxmlformats.org/officeDocument/2006/relationships/image" Target="../media/image23.wmf"/><Relationship Id="rId4" Type="http://schemas.openxmlformats.org/officeDocument/2006/relationships/control" Target="../activeX/activeX35.xml"/><Relationship Id="rId9" Type="http://schemas.openxmlformats.org/officeDocument/2006/relationships/image" Target="../media/image2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control" Target="../activeX/activeX38.xml"/><Relationship Id="rId7" Type="http://schemas.openxmlformats.org/officeDocument/2006/relationships/image" Target="../media/image25.png"/><Relationship Id="rId2" Type="http://schemas.openxmlformats.org/officeDocument/2006/relationships/control" Target="../activeX/activeX37.xml"/><Relationship Id="rId1" Type="http://schemas.openxmlformats.org/officeDocument/2006/relationships/vmlDrawing" Target="../drawings/vmlDrawing17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8.wmf"/><Relationship Id="rId5" Type="http://schemas.openxmlformats.org/officeDocument/2006/relationships/control" Target="../activeX/activeX40.xml"/><Relationship Id="rId10" Type="http://schemas.openxmlformats.org/officeDocument/2006/relationships/image" Target="../media/image27.wmf"/><Relationship Id="rId4" Type="http://schemas.openxmlformats.org/officeDocument/2006/relationships/control" Target="../activeX/activeX39.xml"/><Relationship Id="rId9" Type="http://schemas.openxmlformats.org/officeDocument/2006/relationships/image" Target="../media/image2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control" Target="../activeX/activeX42.xml"/><Relationship Id="rId7" Type="http://schemas.openxmlformats.org/officeDocument/2006/relationships/image" Target="../media/image25.png"/><Relationship Id="rId2" Type="http://schemas.openxmlformats.org/officeDocument/2006/relationships/control" Target="../activeX/activeX41.xml"/><Relationship Id="rId1" Type="http://schemas.openxmlformats.org/officeDocument/2006/relationships/vmlDrawing" Target="../drawings/vmlDrawing18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32.wmf"/><Relationship Id="rId5" Type="http://schemas.openxmlformats.org/officeDocument/2006/relationships/control" Target="../activeX/activeX44.xml"/><Relationship Id="rId10" Type="http://schemas.openxmlformats.org/officeDocument/2006/relationships/image" Target="../media/image31.wmf"/><Relationship Id="rId4" Type="http://schemas.openxmlformats.org/officeDocument/2006/relationships/control" Target="../activeX/activeX43.xml"/><Relationship Id="rId9" Type="http://schemas.openxmlformats.org/officeDocument/2006/relationships/image" Target="../media/image3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control" Target="../activeX/activeX46.xml"/><Relationship Id="rId7" Type="http://schemas.openxmlformats.org/officeDocument/2006/relationships/image" Target="../media/image25.png"/><Relationship Id="rId2" Type="http://schemas.openxmlformats.org/officeDocument/2006/relationships/control" Target="../activeX/activeX45.xml"/><Relationship Id="rId1" Type="http://schemas.openxmlformats.org/officeDocument/2006/relationships/vmlDrawing" Target="../drawings/vmlDrawing19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35.wmf"/><Relationship Id="rId5" Type="http://schemas.openxmlformats.org/officeDocument/2006/relationships/control" Target="../activeX/activeX48.xml"/><Relationship Id="rId10" Type="http://schemas.openxmlformats.org/officeDocument/2006/relationships/image" Target="../media/image34.wmf"/><Relationship Id="rId4" Type="http://schemas.openxmlformats.org/officeDocument/2006/relationships/control" Target="../activeX/activeX47.xml"/><Relationship Id="rId9" Type="http://schemas.openxmlformats.org/officeDocument/2006/relationships/image" Target="../media/image3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ontrol" Target="../activeX/activeX50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4.wmf"/><Relationship Id="rId2" Type="http://schemas.openxmlformats.org/officeDocument/2006/relationships/control" Target="../activeX/activeX49.xml"/><Relationship Id="rId1" Type="http://schemas.openxmlformats.org/officeDocument/2006/relationships/vmlDrawing" Target="../drawings/vmlDrawing20.vml"/><Relationship Id="rId6" Type="http://schemas.openxmlformats.org/officeDocument/2006/relationships/control" Target="../activeX/activeX53.xml"/><Relationship Id="rId11" Type="http://schemas.openxmlformats.org/officeDocument/2006/relationships/image" Target="../media/image38.wmf"/><Relationship Id="rId5" Type="http://schemas.openxmlformats.org/officeDocument/2006/relationships/control" Target="../activeX/activeX52.xml"/><Relationship Id="rId10" Type="http://schemas.openxmlformats.org/officeDocument/2006/relationships/image" Target="../media/image37.wmf"/><Relationship Id="rId4" Type="http://schemas.openxmlformats.org/officeDocument/2006/relationships/control" Target="../activeX/activeX51.xml"/><Relationship Id="rId9" Type="http://schemas.openxmlformats.org/officeDocument/2006/relationships/image" Target="../media/image3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control" Target="../activeX/activeX55.xml"/><Relationship Id="rId7" Type="http://schemas.openxmlformats.org/officeDocument/2006/relationships/image" Target="../media/image39.wmf"/><Relationship Id="rId2" Type="http://schemas.openxmlformats.org/officeDocument/2006/relationships/control" Target="../activeX/activeX5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56.xml"/><Relationship Id="rId9" Type="http://schemas.openxmlformats.org/officeDocument/2006/relationships/image" Target="../media/image4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8.xml"/><Relationship Id="rId7" Type="http://schemas.openxmlformats.org/officeDocument/2006/relationships/image" Target="../media/image43.wmf"/><Relationship Id="rId2" Type="http://schemas.openxmlformats.org/officeDocument/2006/relationships/control" Target="../activeX/activeX5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2.wmf"/><Relationship Id="rId5" Type="http://schemas.openxmlformats.org/officeDocument/2006/relationships/image" Target="../media/image25.png"/><Relationship Id="rId4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control" Target="../activeX/activeX60.xml"/><Relationship Id="rId7" Type="http://schemas.openxmlformats.org/officeDocument/2006/relationships/image" Target="../media/image45.wmf"/><Relationship Id="rId2" Type="http://schemas.openxmlformats.org/officeDocument/2006/relationships/control" Target="../activeX/activeX59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4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control" Target="../activeX/activeX63.xml"/><Relationship Id="rId7" Type="http://schemas.openxmlformats.org/officeDocument/2006/relationships/image" Target="../media/image25.png"/><Relationship Id="rId2" Type="http://schemas.openxmlformats.org/officeDocument/2006/relationships/control" Target="../activeX/activeX62.xml"/><Relationship Id="rId1" Type="http://schemas.openxmlformats.org/officeDocument/2006/relationships/vmlDrawing" Target="../drawings/vmlDrawing24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43.wmf"/><Relationship Id="rId5" Type="http://schemas.openxmlformats.org/officeDocument/2006/relationships/control" Target="../activeX/activeX65.xml"/><Relationship Id="rId10" Type="http://schemas.openxmlformats.org/officeDocument/2006/relationships/image" Target="../media/image48.wmf"/><Relationship Id="rId4" Type="http://schemas.openxmlformats.org/officeDocument/2006/relationships/control" Target="../activeX/activeX64.xml"/><Relationship Id="rId9" Type="http://schemas.openxmlformats.org/officeDocument/2006/relationships/image" Target="../media/image4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control" Target="../activeX/activeX67.xml"/><Relationship Id="rId7" Type="http://schemas.openxmlformats.org/officeDocument/2006/relationships/image" Target="../media/image25.png"/><Relationship Id="rId2" Type="http://schemas.openxmlformats.org/officeDocument/2006/relationships/control" Target="../activeX/activeX66.xml"/><Relationship Id="rId1" Type="http://schemas.openxmlformats.org/officeDocument/2006/relationships/vmlDrawing" Target="../drawings/vmlDrawing25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9.wmf"/><Relationship Id="rId5" Type="http://schemas.openxmlformats.org/officeDocument/2006/relationships/control" Target="../activeX/activeX69.xml"/><Relationship Id="rId10" Type="http://schemas.openxmlformats.org/officeDocument/2006/relationships/image" Target="../media/image51.wmf"/><Relationship Id="rId4" Type="http://schemas.openxmlformats.org/officeDocument/2006/relationships/control" Target="../activeX/activeX68.xml"/><Relationship Id="rId9" Type="http://schemas.openxmlformats.org/officeDocument/2006/relationships/image" Target="../media/image5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control" Target="../activeX/activeX71.xml"/><Relationship Id="rId7" Type="http://schemas.openxmlformats.org/officeDocument/2006/relationships/image" Target="../media/image52.wmf"/><Relationship Id="rId2" Type="http://schemas.openxmlformats.org/officeDocument/2006/relationships/control" Target="../activeX/activeX70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72.xml"/><Relationship Id="rId9" Type="http://schemas.openxmlformats.org/officeDocument/2006/relationships/image" Target="../media/image5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9.xml"/><Relationship Id="rId13" Type="http://schemas.openxmlformats.org/officeDocument/2006/relationships/image" Target="../media/image56.wmf"/><Relationship Id="rId3" Type="http://schemas.openxmlformats.org/officeDocument/2006/relationships/control" Target="../activeX/activeX74.xml"/><Relationship Id="rId7" Type="http://schemas.openxmlformats.org/officeDocument/2006/relationships/control" Target="../activeX/activeX78.xml"/><Relationship Id="rId12" Type="http://schemas.openxmlformats.org/officeDocument/2006/relationships/image" Target="../media/image55.wmf"/><Relationship Id="rId17" Type="http://schemas.openxmlformats.org/officeDocument/2006/relationships/image" Target="../media/image59.wmf"/><Relationship Id="rId2" Type="http://schemas.openxmlformats.org/officeDocument/2006/relationships/control" Target="../activeX/activeX73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27.vml"/><Relationship Id="rId6" Type="http://schemas.openxmlformats.org/officeDocument/2006/relationships/control" Target="../activeX/activeX77.xml"/><Relationship Id="rId11" Type="http://schemas.openxmlformats.org/officeDocument/2006/relationships/image" Target="../media/image49.wmf"/><Relationship Id="rId5" Type="http://schemas.openxmlformats.org/officeDocument/2006/relationships/control" Target="../activeX/activeX76.xml"/><Relationship Id="rId15" Type="http://schemas.openxmlformats.org/officeDocument/2006/relationships/image" Target="../media/image57.wmf"/><Relationship Id="rId10" Type="http://schemas.openxmlformats.org/officeDocument/2006/relationships/image" Target="../media/image25.png"/><Relationship Id="rId4" Type="http://schemas.openxmlformats.org/officeDocument/2006/relationships/control" Target="../activeX/activeX75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29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1.xml"/><Relationship Id="rId7" Type="http://schemas.openxmlformats.org/officeDocument/2006/relationships/image" Target="../media/image10.wmf"/><Relationship Id="rId2" Type="http://schemas.openxmlformats.org/officeDocument/2006/relationships/control" Target="../activeX/activeX80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.wmf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3.xml"/><Relationship Id="rId2" Type="http://schemas.openxmlformats.org/officeDocument/2006/relationships/control" Target="../activeX/activeX8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control" Target="../activeX/activeX85.xml"/><Relationship Id="rId7" Type="http://schemas.openxmlformats.org/officeDocument/2006/relationships/image" Target="../media/image49.wmf"/><Relationship Id="rId2" Type="http://schemas.openxmlformats.org/officeDocument/2006/relationships/control" Target="../activeX/activeX84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86.xml"/><Relationship Id="rId9" Type="http://schemas.openxmlformats.org/officeDocument/2006/relationships/image" Target="../media/image6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93.xml"/><Relationship Id="rId13" Type="http://schemas.openxmlformats.org/officeDocument/2006/relationships/image" Target="../media/image66.wmf"/><Relationship Id="rId3" Type="http://schemas.openxmlformats.org/officeDocument/2006/relationships/control" Target="../activeX/activeX88.xml"/><Relationship Id="rId7" Type="http://schemas.openxmlformats.org/officeDocument/2006/relationships/control" Target="../activeX/activeX92.xml"/><Relationship Id="rId12" Type="http://schemas.openxmlformats.org/officeDocument/2006/relationships/image" Target="../media/image65.wmf"/><Relationship Id="rId17" Type="http://schemas.openxmlformats.org/officeDocument/2006/relationships/image" Target="../media/image69.wmf"/><Relationship Id="rId2" Type="http://schemas.openxmlformats.org/officeDocument/2006/relationships/control" Target="../activeX/activeX87.xml"/><Relationship Id="rId16" Type="http://schemas.openxmlformats.org/officeDocument/2006/relationships/image" Target="../media/image68.wmf"/><Relationship Id="rId1" Type="http://schemas.openxmlformats.org/officeDocument/2006/relationships/vmlDrawing" Target="../drawings/vmlDrawing31.vml"/><Relationship Id="rId6" Type="http://schemas.openxmlformats.org/officeDocument/2006/relationships/control" Target="../activeX/activeX91.xml"/><Relationship Id="rId11" Type="http://schemas.openxmlformats.org/officeDocument/2006/relationships/image" Target="../media/image64.wmf"/><Relationship Id="rId5" Type="http://schemas.openxmlformats.org/officeDocument/2006/relationships/control" Target="../activeX/activeX90.xml"/><Relationship Id="rId15" Type="http://schemas.openxmlformats.org/officeDocument/2006/relationships/image" Target="../media/image67.wmf"/><Relationship Id="rId10" Type="http://schemas.openxmlformats.org/officeDocument/2006/relationships/image" Target="../media/image25.png"/><Relationship Id="rId4" Type="http://schemas.openxmlformats.org/officeDocument/2006/relationships/control" Target="../activeX/activeX89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29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95.xml"/><Relationship Id="rId2" Type="http://schemas.openxmlformats.org/officeDocument/2006/relationships/control" Target="../activeX/activeX94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control" Target="../activeX/activeX97.xml"/><Relationship Id="rId7" Type="http://schemas.openxmlformats.org/officeDocument/2006/relationships/image" Target="../media/image14.wmf"/><Relationship Id="rId2" Type="http://schemas.openxmlformats.org/officeDocument/2006/relationships/control" Target="../activeX/activeX9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2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9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00.xml"/><Relationship Id="rId2" Type="http://schemas.openxmlformats.org/officeDocument/2006/relationships/control" Target="../activeX/activeX99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102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78.wmf"/><Relationship Id="rId2" Type="http://schemas.openxmlformats.org/officeDocument/2006/relationships/control" Target="../activeX/activeX101.xml"/><Relationship Id="rId1" Type="http://schemas.openxmlformats.org/officeDocument/2006/relationships/vmlDrawing" Target="../drawings/vmlDrawing35.vml"/><Relationship Id="rId6" Type="http://schemas.openxmlformats.org/officeDocument/2006/relationships/control" Target="../activeX/activeX105.xml"/><Relationship Id="rId11" Type="http://schemas.openxmlformats.org/officeDocument/2006/relationships/image" Target="../media/image77.wmf"/><Relationship Id="rId5" Type="http://schemas.openxmlformats.org/officeDocument/2006/relationships/control" Target="../activeX/activeX104.xml"/><Relationship Id="rId10" Type="http://schemas.openxmlformats.org/officeDocument/2006/relationships/image" Target="../media/image76.wmf"/><Relationship Id="rId4" Type="http://schemas.openxmlformats.org/officeDocument/2006/relationships/control" Target="../activeX/activeX103.xml"/><Relationship Id="rId9" Type="http://schemas.openxmlformats.org/officeDocument/2006/relationships/image" Target="../media/image75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07.xml"/><Relationship Id="rId7" Type="http://schemas.openxmlformats.org/officeDocument/2006/relationships/image" Target="../media/image78.wmf"/><Relationship Id="rId2" Type="http://schemas.openxmlformats.org/officeDocument/2006/relationships/control" Target="../activeX/activeX106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5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09.xml"/><Relationship Id="rId7" Type="http://schemas.openxmlformats.org/officeDocument/2006/relationships/image" Target="../media/image77.wmf"/><Relationship Id="rId2" Type="http://schemas.openxmlformats.org/officeDocument/2006/relationships/control" Target="../activeX/activeX108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6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12.xml"/><Relationship Id="rId7" Type="http://schemas.openxmlformats.org/officeDocument/2006/relationships/image" Target="../media/image10.wmf"/><Relationship Id="rId2" Type="http://schemas.openxmlformats.org/officeDocument/2006/relationships/control" Target="../activeX/activeX111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.wmf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13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29.wmf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14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.wmf"/><Relationship Id="rId4" Type="http://schemas.openxmlformats.org/officeDocument/2006/relationships/image" Target="../media/image2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15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79.wmf"/><Relationship Id="rId4" Type="http://schemas.openxmlformats.org/officeDocument/2006/relationships/image" Target="../media/image2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16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29.wmf"/><Relationship Id="rId4" Type="http://schemas.openxmlformats.org/officeDocument/2006/relationships/image" Target="../media/image2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17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29.wmf"/><Relationship Id="rId4" Type="http://schemas.openxmlformats.org/officeDocument/2006/relationships/image" Target="../media/image2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18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24.wmf"/><Relationship Id="rId4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19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24.wmf"/><Relationship Id="rId4" Type="http://schemas.openxmlformats.org/officeDocument/2006/relationships/image" Target="../media/image2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20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29.wmf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21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29.wmf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control" Target="../activeX/activeX123.xml"/><Relationship Id="rId7" Type="http://schemas.openxmlformats.org/officeDocument/2006/relationships/image" Target="../media/image25.png"/><Relationship Id="rId2" Type="http://schemas.openxmlformats.org/officeDocument/2006/relationships/control" Target="../activeX/activeX122.xml"/><Relationship Id="rId1" Type="http://schemas.openxmlformats.org/officeDocument/2006/relationships/vmlDrawing" Target="../drawings/vmlDrawing48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83.wmf"/><Relationship Id="rId5" Type="http://schemas.openxmlformats.org/officeDocument/2006/relationships/control" Target="../activeX/activeX125.xml"/><Relationship Id="rId10" Type="http://schemas.openxmlformats.org/officeDocument/2006/relationships/image" Target="../media/image82.wmf"/><Relationship Id="rId4" Type="http://schemas.openxmlformats.org/officeDocument/2006/relationships/control" Target="../activeX/activeX124.xml"/><Relationship Id="rId9" Type="http://schemas.openxmlformats.org/officeDocument/2006/relationships/image" Target="../media/image81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control" Target="../activeX/activeX127.xml"/><Relationship Id="rId7" Type="http://schemas.openxmlformats.org/officeDocument/2006/relationships/image" Target="../media/image84.wmf"/><Relationship Id="rId2" Type="http://schemas.openxmlformats.org/officeDocument/2006/relationships/control" Target="../activeX/activeX126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28.xml"/><Relationship Id="rId9" Type="http://schemas.openxmlformats.org/officeDocument/2006/relationships/image" Target="../media/image29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control" Target="../activeX/activeX130.xml"/><Relationship Id="rId7" Type="http://schemas.openxmlformats.org/officeDocument/2006/relationships/image" Target="../media/image4.wmf"/><Relationship Id="rId2" Type="http://schemas.openxmlformats.org/officeDocument/2006/relationships/control" Target="../activeX/activeX129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31.xml"/><Relationship Id="rId9" Type="http://schemas.openxmlformats.org/officeDocument/2006/relationships/image" Target="../media/image87.w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3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88.w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0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2.xml"/><Relationship Id="rId2" Type="http://schemas.openxmlformats.org/officeDocument/2006/relationships/control" Target="../activeX/activeX1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420016" y="313507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602587" y="313507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18" name="Imagen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2" y="2441257"/>
            <a:ext cx="3140075" cy="1975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538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74579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632790" y="59045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74320" y="218439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Acta de asamblea </a:t>
            </a:r>
            <a:endParaRPr lang="es-MX" sz="1200" dirty="0"/>
          </a:p>
        </p:txBody>
      </p:sp>
      <p:pic>
        <p:nvPicPr>
          <p:cNvPr id="61" name="Imagen 60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379624" y="211829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2" name="Rectángulo redondeado 61"/>
          <p:cNvSpPr/>
          <p:nvPr/>
        </p:nvSpPr>
        <p:spPr>
          <a:xfrm>
            <a:off x="8438716" y="214514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redondeado 62"/>
          <p:cNvSpPr/>
          <p:nvPr/>
        </p:nvSpPr>
        <p:spPr>
          <a:xfrm>
            <a:off x="8438716" y="21451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CuadroTexto 63"/>
          <p:cNvSpPr txBox="1"/>
          <p:nvPr/>
        </p:nvSpPr>
        <p:spPr>
          <a:xfrm>
            <a:off x="6100456" y="214514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Cierre del e</a:t>
            </a:r>
            <a:r>
              <a:rPr lang="es-MX" sz="1200" dirty="0" smtClean="0"/>
              <a:t>jercicio fiscal </a:t>
            </a:r>
            <a:endParaRPr lang="es-MX" sz="1200" dirty="0"/>
          </a:p>
        </p:txBody>
      </p:sp>
      <p:sp>
        <p:nvSpPr>
          <p:cNvPr id="94" name="Rectángulo redondeado 93">
            <a:hlinkClick r:id="" action="ppaction://noaction"/>
          </p:cNvPr>
          <p:cNvSpPr/>
          <p:nvPr/>
        </p:nvSpPr>
        <p:spPr>
          <a:xfrm>
            <a:off x="5632790" y="630432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43691" y="1424598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123404" y="1422571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2782385" y="1429717"/>
            <a:ext cx="1175662" cy="266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C) Instrumentos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3984153" y="1439423"/>
            <a:ext cx="1467466" cy="2594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 Acta </a:t>
            </a:r>
            <a:r>
              <a:rPr lang="es-MX" sz="1200" dirty="0" smtClean="0">
                <a:solidFill>
                  <a:schemeClr val="tx1"/>
                </a:solidFill>
              </a:rPr>
              <a:t>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5491508" y="1421678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7115602" y="1421678"/>
            <a:ext cx="2350614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F) Cumplimiento de Obligaciones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9492815" y="1430279"/>
            <a:ext cx="1153412" cy="265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G) 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26263" y="1110846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Rectángulo redondeado 31">
            <a:hlinkClick r:id="" action="ppaction://noaction"/>
          </p:cNvPr>
          <p:cNvSpPr/>
          <p:nvPr/>
        </p:nvSpPr>
        <p:spPr>
          <a:xfrm>
            <a:off x="10880396" y="1369539"/>
            <a:ext cx="1098244" cy="3361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Previsualizar </a:t>
            </a:r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redondeado 32"/>
          <p:cNvSpPr/>
          <p:nvPr/>
        </p:nvSpPr>
        <p:spPr>
          <a:xfrm>
            <a:off x="2534206" y="267026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redondeado 33"/>
          <p:cNvSpPr/>
          <p:nvPr/>
        </p:nvSpPr>
        <p:spPr>
          <a:xfrm>
            <a:off x="2534206" y="267026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/>
          <p:cNvSpPr txBox="1"/>
          <p:nvPr/>
        </p:nvSpPr>
        <p:spPr>
          <a:xfrm>
            <a:off x="274320" y="267026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acta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2679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74579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632790" y="59045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74320" y="218439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Acta de asamblea </a:t>
            </a:r>
            <a:endParaRPr lang="es-MX" sz="1200" dirty="0"/>
          </a:p>
        </p:txBody>
      </p:sp>
      <p:pic>
        <p:nvPicPr>
          <p:cNvPr id="61" name="Imagen 60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379624" y="211829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2" name="Rectángulo redondeado 61"/>
          <p:cNvSpPr/>
          <p:nvPr/>
        </p:nvSpPr>
        <p:spPr>
          <a:xfrm>
            <a:off x="8438716" y="214514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redondeado 62"/>
          <p:cNvSpPr/>
          <p:nvPr/>
        </p:nvSpPr>
        <p:spPr>
          <a:xfrm>
            <a:off x="8438716" y="21451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CuadroTexto 63"/>
          <p:cNvSpPr txBox="1"/>
          <p:nvPr/>
        </p:nvSpPr>
        <p:spPr>
          <a:xfrm>
            <a:off x="6100456" y="214514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Cierre del e</a:t>
            </a:r>
            <a:r>
              <a:rPr lang="es-MX" sz="1200" dirty="0" smtClean="0"/>
              <a:t>jercicio fiscal </a:t>
            </a:r>
            <a:endParaRPr lang="es-MX" sz="1200" dirty="0"/>
          </a:p>
        </p:txBody>
      </p:sp>
      <p:sp>
        <p:nvSpPr>
          <p:cNvPr id="94" name="Rectángulo redondeado 93">
            <a:hlinkClick r:id="" action="ppaction://noaction"/>
          </p:cNvPr>
          <p:cNvSpPr/>
          <p:nvPr/>
        </p:nvSpPr>
        <p:spPr>
          <a:xfrm>
            <a:off x="5632790" y="630432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43691" y="1424598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123404" y="1422571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2782385" y="1429717"/>
            <a:ext cx="1175662" cy="266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C) Instrumentos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3984153" y="1439423"/>
            <a:ext cx="1467466" cy="2594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 Acta </a:t>
            </a:r>
            <a:r>
              <a:rPr lang="es-MX" sz="1200" dirty="0" smtClean="0">
                <a:solidFill>
                  <a:schemeClr val="tx1"/>
                </a:solidFill>
              </a:rPr>
              <a:t>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5491508" y="1421678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7115602" y="1421678"/>
            <a:ext cx="2350614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F) Cumplimiento de Obligaciones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9492815" y="1430279"/>
            <a:ext cx="1153412" cy="265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G) 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26263" y="1110846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Rectángulo redondeado 31">
            <a:hlinkClick r:id="" action="ppaction://noaction"/>
          </p:cNvPr>
          <p:cNvSpPr/>
          <p:nvPr/>
        </p:nvSpPr>
        <p:spPr>
          <a:xfrm>
            <a:off x="10880396" y="1369539"/>
            <a:ext cx="1098244" cy="3361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Previsualizar </a:t>
            </a:r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redondeado 32"/>
          <p:cNvSpPr/>
          <p:nvPr/>
        </p:nvSpPr>
        <p:spPr>
          <a:xfrm>
            <a:off x="2534206" y="259769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redondeado 33"/>
          <p:cNvSpPr/>
          <p:nvPr/>
        </p:nvSpPr>
        <p:spPr>
          <a:xfrm>
            <a:off x="2534206" y="25976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/>
          <p:cNvSpPr txBox="1"/>
          <p:nvPr/>
        </p:nvSpPr>
        <p:spPr>
          <a:xfrm>
            <a:off x="274320" y="25976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acta</a:t>
            </a:r>
            <a:endParaRPr lang="es-MX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2547366" y="495703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2547366" y="49570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169918" y="49570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Folio mercantil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2560966" y="540798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40" name="Rectángulo redondeado 39"/>
          <p:cNvSpPr/>
          <p:nvPr/>
        </p:nvSpPr>
        <p:spPr>
          <a:xfrm>
            <a:off x="2560966" y="54079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183518" y="54079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Institución de registro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2" name="Rectángulo redondeado 41"/>
          <p:cNvSpPr/>
          <p:nvPr/>
        </p:nvSpPr>
        <p:spPr>
          <a:xfrm>
            <a:off x="8447371" y="489434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8447371" y="48943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6069923" y="489434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Fecha de folio mercantil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6083523" y="534528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Entidad de la institución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6060525" y="592067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*Instrumento público</a:t>
            </a:r>
            <a:endParaRPr lang="es-MX" sz="1200" dirty="0">
              <a:solidFill>
                <a:srgbClr val="FF0000"/>
              </a:solidFill>
            </a:endParaRPr>
          </a:p>
        </p:txBody>
      </p:sp>
      <p:pic>
        <p:nvPicPr>
          <p:cNvPr id="47" name="Imagen 4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290909" y="570977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8" name="Rectángulo redondeado 47"/>
          <p:cNvSpPr/>
          <p:nvPr/>
        </p:nvSpPr>
        <p:spPr>
          <a:xfrm>
            <a:off x="2547366" y="363767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49" name="Rectángulo redondeado 48"/>
          <p:cNvSpPr/>
          <p:nvPr/>
        </p:nvSpPr>
        <p:spPr>
          <a:xfrm>
            <a:off x="2547366" y="363767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169918" y="363767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*Número de instrumento público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51" name="Rectángulo redondeado 50"/>
          <p:cNvSpPr/>
          <p:nvPr/>
        </p:nvSpPr>
        <p:spPr>
          <a:xfrm>
            <a:off x="2560966" y="408861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560966" y="408861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183518" y="408861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*Número de notaría o correduría 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2560965" y="4533685"/>
            <a:ext cx="8263845" cy="2703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2560966" y="45336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83519" y="4533685"/>
            <a:ext cx="236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*Nombre de notario o corredor publico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57" name="Rectángulo redondeado 56"/>
          <p:cNvSpPr/>
          <p:nvPr/>
        </p:nvSpPr>
        <p:spPr>
          <a:xfrm>
            <a:off x="8447371" y="357498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8447371" y="35749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6069923" y="35749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*Fecha de instrumento público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6083523" y="40259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*Entidad de la notaría o correduría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134979" y="311249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rgbClr val="FF0000"/>
                </a:solidFill>
              </a:rPr>
              <a:t>Llenar solo en caso de haberse protocolizado  </a:t>
            </a:r>
            <a:endParaRPr lang="es-MX" sz="1200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8116" name="ComboBox3" r:id="rId2" imgW="2381400" imgH="314280"/>
        </mc:Choice>
        <mc:Fallback>
          <p:control name="ComboBox3" r:id="rId2" imgW="2381400" imgH="314280">
            <p:pic>
              <p:nvPicPr>
                <p:cNvPr id="66" name="ComboBox3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47371" y="5308817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8117" name="ComboBox4" r:id="rId3" imgW="2381400" imgH="314280"/>
        </mc:Choice>
        <mc:Fallback>
          <p:control name="ComboBox4" r:id="rId3" imgW="2381400" imgH="314280">
            <p:pic>
              <p:nvPicPr>
                <p:cNvPr id="67" name="ComboBox4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47371" y="398945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919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632790" y="59045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26" name="Rectángulo 25"/>
          <p:cNvSpPr/>
          <p:nvPr/>
        </p:nvSpPr>
        <p:spPr>
          <a:xfrm>
            <a:off x="140273" y="1823131"/>
            <a:ext cx="11825308" cy="251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Estados Financieros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267656" y="516143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de la empresa </a:t>
            </a:r>
            <a:endParaRPr lang="es-MX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6410911" y="2347744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b)Estados Financieros Dictaminados</a:t>
            </a:r>
            <a:endParaRPr lang="es-MX" sz="1200" dirty="0"/>
          </a:p>
        </p:txBody>
      </p:sp>
      <p:pic>
        <p:nvPicPr>
          <p:cNvPr id="33" name="Imagen 3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63072" y="225229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Imagen 33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234303" y="2293677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1" name="Rectángulo redondeado 40">
            <a:hlinkClick r:id="" action="ppaction://noaction"/>
          </p:cNvPr>
          <p:cNvSpPr/>
          <p:nvPr/>
        </p:nvSpPr>
        <p:spPr>
          <a:xfrm>
            <a:off x="5464682" y="615129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143691" y="1514224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123404" y="1512197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2782385" y="1519343"/>
            <a:ext cx="1175662" cy="266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C) Instrumentos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997216" y="1515986"/>
            <a:ext cx="1467466" cy="2698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D) Acta 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5504571" y="1511304"/>
            <a:ext cx="1584205" cy="276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E) Estados Financieros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7128665" y="1511304"/>
            <a:ext cx="2350614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F) Cumplimiento de Obligaciones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9505878" y="1519905"/>
            <a:ext cx="1153412" cy="265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G) 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26263" y="1187046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Rectángulo redondeado 28">
            <a:hlinkClick r:id="" action="ppaction://noaction"/>
          </p:cNvPr>
          <p:cNvSpPr/>
          <p:nvPr/>
        </p:nvSpPr>
        <p:spPr>
          <a:xfrm>
            <a:off x="10866571" y="1446879"/>
            <a:ext cx="1098244" cy="3361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Previsualizar </a:t>
            </a:r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6424862" y="28632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dictaminados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259079" y="3906686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anuales </a:t>
            </a:r>
            <a:endParaRPr lang="es-MX" sz="1200" dirty="0"/>
          </a:p>
        </p:txBody>
      </p:sp>
      <p:sp>
        <p:nvSpPr>
          <p:cNvPr id="54" name="Rectángulo redondeado 53"/>
          <p:cNvSpPr/>
          <p:nvPr/>
        </p:nvSpPr>
        <p:spPr>
          <a:xfrm>
            <a:off x="3109985" y="3905282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 redondeado 54"/>
          <p:cNvSpPr/>
          <p:nvPr/>
        </p:nvSpPr>
        <p:spPr>
          <a:xfrm>
            <a:off x="3109985" y="39052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redondeado 55"/>
          <p:cNvSpPr/>
          <p:nvPr/>
        </p:nvSpPr>
        <p:spPr>
          <a:xfrm>
            <a:off x="4333916" y="3902647"/>
            <a:ext cx="11714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Rectángulo redondeado 56"/>
          <p:cNvSpPr/>
          <p:nvPr/>
        </p:nvSpPr>
        <p:spPr>
          <a:xfrm>
            <a:off x="4333916" y="3902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redondeado 57"/>
          <p:cNvSpPr/>
          <p:nvPr/>
        </p:nvSpPr>
        <p:spPr>
          <a:xfrm>
            <a:off x="9407050" y="2859272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redondeado 58"/>
          <p:cNvSpPr/>
          <p:nvPr/>
        </p:nvSpPr>
        <p:spPr>
          <a:xfrm>
            <a:off x="9407050" y="28592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10630981" y="2856637"/>
            <a:ext cx="11714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10630981" y="28566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4114813" y="3914564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63" name="CuadroTexto 62"/>
          <p:cNvSpPr txBox="1"/>
          <p:nvPr/>
        </p:nvSpPr>
        <p:spPr>
          <a:xfrm>
            <a:off x="10391993" y="2838589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0128" y="232020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*a)Estados Financieros Internos Ultimo mes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35229" y="33871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 Estados Financieros Internos anuales</a:t>
            </a:r>
            <a:endParaRPr lang="es-MX" sz="1200" dirty="0"/>
          </a:p>
        </p:txBody>
      </p:sp>
      <p:pic>
        <p:nvPicPr>
          <p:cNvPr id="48" name="Imagen 4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70528" y="334294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74697" y="2882957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ultimo mes</a:t>
            </a:r>
            <a:endParaRPr lang="es-MX" sz="12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3086414" y="2881553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redondeado 50"/>
          <p:cNvSpPr/>
          <p:nvPr/>
        </p:nvSpPr>
        <p:spPr>
          <a:xfrm>
            <a:off x="3086414" y="28815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774" name="CheckBox1" r:id="rId2" imgW="11468160" imgH="771480"/>
        </mc:Choice>
        <mc:Fallback>
          <p:control name="CheckBox1" r:id="rId2" imgW="11468160" imgH="771480">
            <p:pic>
              <p:nvPicPr>
                <p:cNvPr id="35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0383" y="4362736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775" name="ListBox2" r:id="rId3" imgW="10848960" imgH="447840"/>
        </mc:Choice>
        <mc:Fallback>
          <p:control name="ListBox2" r:id="rId3" imgW="10848960" imgH="447840">
            <p:pic>
              <p:nvPicPr>
                <p:cNvPr id="36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1868" y="5554351"/>
                  <a:ext cx="10844600" cy="45117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4154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84739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Cumplimiento de </a:t>
            </a:r>
            <a:r>
              <a:rPr lang="es-MX" sz="1200" dirty="0">
                <a:solidFill>
                  <a:schemeClr val="tx1"/>
                </a:solidFill>
              </a:rPr>
              <a:t>o</a:t>
            </a:r>
            <a:r>
              <a:rPr lang="es-MX" sz="1200" dirty="0" smtClean="0">
                <a:solidFill>
                  <a:schemeClr val="tx1"/>
                </a:solidFill>
              </a:rPr>
              <a:t>bligaciones fiscales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632790" y="59045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10156" y="22865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*Opinión de Cumplimiento </a:t>
            </a:r>
            <a:endParaRPr lang="es-MX" sz="12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207104" y="26275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de la empresa </a:t>
            </a:r>
            <a:endParaRPr lang="es-MX" sz="1200" dirty="0"/>
          </a:p>
        </p:txBody>
      </p:sp>
      <p:pic>
        <p:nvPicPr>
          <p:cNvPr id="28" name="Imagen 2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098221" y="2268394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9" name="CuadroTexto 28"/>
          <p:cNvSpPr txBox="1"/>
          <p:nvPr/>
        </p:nvSpPr>
        <p:spPr>
          <a:xfrm>
            <a:off x="5954978" y="2336324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Fecha de consulta de la opinión de cumplimiento</a:t>
            </a:r>
            <a:endParaRPr lang="es-MX" sz="1200" dirty="0"/>
          </a:p>
        </p:txBody>
      </p:sp>
      <p:sp>
        <p:nvSpPr>
          <p:cNvPr id="32" name="Rectángulo redondeado 31">
            <a:hlinkClick r:id="" action="ppaction://noaction"/>
          </p:cNvPr>
          <p:cNvSpPr/>
          <p:nvPr/>
        </p:nvSpPr>
        <p:spPr>
          <a:xfrm>
            <a:off x="5367150" y="471375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43691" y="1539261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1123404" y="1537234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2782385" y="1544380"/>
            <a:ext cx="1175662" cy="266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C) Instrumentos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3997216" y="1541023"/>
            <a:ext cx="1467466" cy="2541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D) Acta 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5491508" y="1536341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7102539" y="1536341"/>
            <a:ext cx="2350614" cy="276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 Cumplimiento de Obligaciones 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9479752" y="1544942"/>
            <a:ext cx="1153412" cy="265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G) 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26263" y="1212446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10871685" y="1466857"/>
            <a:ext cx="1098244" cy="3361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Previsualizar </a:t>
            </a:r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838" name="ListBox5" r:id="rId2" imgW="11258640" imgH="1600200"/>
        </mc:Choice>
        <mc:Fallback>
          <p:control name="ListBox5" r:id="rId2" imgW="11258640" imgH="1600200">
            <p:pic>
              <p:nvPicPr>
                <p:cNvPr id="30" name="ListBox5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9842" y="2904582"/>
                  <a:ext cx="11258550" cy="160507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839" name="ListBox6" r:id="rId3" imgW="1800360" imgH="285840"/>
        </mc:Choice>
        <mc:Fallback>
          <p:control name="ListBox6" r:id="rId3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25025" y="2334406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8288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632790" y="59045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34979" y="1834328"/>
            <a:ext cx="11834950" cy="220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Curriculum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2547366" y="4341270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redondeado 32"/>
          <p:cNvSpPr/>
          <p:nvPr/>
        </p:nvSpPr>
        <p:spPr>
          <a:xfrm>
            <a:off x="2547366" y="434127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CuadroTexto 33"/>
          <p:cNvSpPr txBox="1"/>
          <p:nvPr/>
        </p:nvSpPr>
        <p:spPr>
          <a:xfrm>
            <a:off x="169918" y="43412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Celebrado con 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169918" y="34529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Contrato/Convenio </a:t>
            </a:r>
            <a:endParaRPr lang="es-MX" sz="1200" dirty="0"/>
          </a:p>
        </p:txBody>
      </p:sp>
      <p:sp>
        <p:nvSpPr>
          <p:cNvPr id="59" name="Rectángulo redondeado 58">
            <a:hlinkClick r:id="" action="ppaction://noaction"/>
          </p:cNvPr>
          <p:cNvSpPr/>
          <p:nvPr/>
        </p:nvSpPr>
        <p:spPr>
          <a:xfrm>
            <a:off x="4617363" y="609911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redondeado 65"/>
          <p:cNvSpPr/>
          <p:nvPr/>
        </p:nvSpPr>
        <p:spPr>
          <a:xfrm>
            <a:off x="8265133" y="340931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Rectángulo redondeado 66"/>
          <p:cNvSpPr/>
          <p:nvPr/>
        </p:nvSpPr>
        <p:spPr>
          <a:xfrm>
            <a:off x="8265133" y="34093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CuadroTexto 67"/>
          <p:cNvSpPr txBox="1"/>
          <p:nvPr/>
        </p:nvSpPr>
        <p:spPr>
          <a:xfrm>
            <a:off x="5835438" y="34093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Contrato 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649567" y="552180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del Contrato </a:t>
            </a:r>
            <a:endParaRPr lang="es-MX" sz="1200" dirty="0"/>
          </a:p>
        </p:txBody>
      </p:sp>
      <p:pic>
        <p:nvPicPr>
          <p:cNvPr id="78" name="Imagen 7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3036224" y="547760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6" name="CuadroTexto 45"/>
          <p:cNvSpPr txBox="1"/>
          <p:nvPr/>
        </p:nvSpPr>
        <p:spPr>
          <a:xfrm>
            <a:off x="165514" y="215217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Curriculum</a:t>
            </a:r>
            <a:endParaRPr lang="es-MX" sz="1200" dirty="0"/>
          </a:p>
        </p:txBody>
      </p:sp>
      <p:pic>
        <p:nvPicPr>
          <p:cNvPr id="57" name="Imagen 5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552171" y="210797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3" name="Rectángulo 82"/>
          <p:cNvSpPr/>
          <p:nvPr/>
        </p:nvSpPr>
        <p:spPr>
          <a:xfrm>
            <a:off x="143690" y="2573383"/>
            <a:ext cx="11834950" cy="1741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Experiencia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4" name="Rectángulo redondeado 83">
            <a:hlinkClick r:id="" action="ppaction://noaction"/>
          </p:cNvPr>
          <p:cNvSpPr/>
          <p:nvPr/>
        </p:nvSpPr>
        <p:spPr>
          <a:xfrm>
            <a:off x="9843604" y="2894211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Contrato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1847503" y="2816957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136268" y="2816957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1377240" y="2816957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8" name="Rectángulo redondeado 87"/>
          <p:cNvSpPr/>
          <p:nvPr/>
        </p:nvSpPr>
        <p:spPr>
          <a:xfrm>
            <a:off x="2560966" y="3917911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2560966" y="39179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183518" y="39179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3784897" y="3915276"/>
            <a:ext cx="11714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3784897" y="3915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3560692" y="39247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143691" y="1513135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1123404" y="1511108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2782385" y="1518254"/>
            <a:ext cx="1175662" cy="266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C) Instrumentos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3997216" y="1514897"/>
            <a:ext cx="1581663" cy="2666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D) Acta 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5609075" y="1510215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7220106" y="1510215"/>
            <a:ext cx="2255576" cy="271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F) Cumplimiento de Obligaciones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9505878" y="1518816"/>
            <a:ext cx="1153412" cy="265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 Experiencias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126263" y="1187046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redondeado 68"/>
          <p:cNvSpPr/>
          <p:nvPr/>
        </p:nvSpPr>
        <p:spPr>
          <a:xfrm>
            <a:off x="2578893" y="347811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578893" y="347811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5938300" y="6096715"/>
            <a:ext cx="1565319" cy="3175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Contrato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redondeado 48"/>
          <p:cNvSpPr/>
          <p:nvPr/>
        </p:nvSpPr>
        <p:spPr>
          <a:xfrm>
            <a:off x="371269" y="5069010"/>
            <a:ext cx="11189359" cy="3383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/>
          <p:cNvSpPr txBox="1"/>
          <p:nvPr/>
        </p:nvSpPr>
        <p:spPr>
          <a:xfrm>
            <a:off x="158029" y="472863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 de la empresa </a:t>
            </a:r>
            <a:endParaRPr lang="es-MX" sz="1200" dirty="0"/>
          </a:p>
        </p:txBody>
      </p:sp>
      <p:sp>
        <p:nvSpPr>
          <p:cNvPr id="58" name="Rectángulo redondeado 57">
            <a:hlinkClick r:id="" action="ppaction://noaction"/>
          </p:cNvPr>
          <p:cNvSpPr/>
          <p:nvPr/>
        </p:nvSpPr>
        <p:spPr>
          <a:xfrm>
            <a:off x="10854274" y="1460138"/>
            <a:ext cx="1098244" cy="3361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Previsualizar </a:t>
            </a:r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2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CuadroTexto 46"/>
          <p:cNvSpPr txBox="1"/>
          <p:nvPr/>
        </p:nvSpPr>
        <p:spPr>
          <a:xfrm>
            <a:off x="169918" y="103960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*Tipo de Documento </a:t>
            </a:r>
            <a:endParaRPr lang="es-MX" sz="1200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2560966" y="156893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Rectángulo redondeado 48"/>
          <p:cNvSpPr/>
          <p:nvPr/>
        </p:nvSpPr>
        <p:spPr>
          <a:xfrm>
            <a:off x="2560966" y="156893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/>
          <p:cNvSpPr txBox="1"/>
          <p:nvPr/>
        </p:nvSpPr>
        <p:spPr>
          <a:xfrm>
            <a:off x="183518" y="156893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*Número de Documento</a:t>
            </a:r>
            <a:endParaRPr lang="es-MX" sz="1200" dirty="0"/>
          </a:p>
        </p:txBody>
      </p:sp>
      <p:sp>
        <p:nvSpPr>
          <p:cNvPr id="59" name="Rectángulo redondeado 58">
            <a:hlinkClick r:id="" action="ppaction://noaction"/>
          </p:cNvPr>
          <p:cNvSpPr/>
          <p:nvPr/>
        </p:nvSpPr>
        <p:spPr>
          <a:xfrm>
            <a:off x="4457134" y="284685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redondeado 65"/>
          <p:cNvSpPr/>
          <p:nvPr/>
        </p:nvSpPr>
        <p:spPr>
          <a:xfrm>
            <a:off x="8265136" y="99593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Rectángulo redondeado 66"/>
          <p:cNvSpPr/>
          <p:nvPr/>
        </p:nvSpPr>
        <p:spPr>
          <a:xfrm>
            <a:off x="8265136" y="99593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CuadroTexto 67"/>
          <p:cNvSpPr txBox="1"/>
          <p:nvPr/>
        </p:nvSpPr>
        <p:spPr>
          <a:xfrm>
            <a:off x="5835438" y="99593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*Fecha del Documento 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183518" y="210002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del documento </a:t>
            </a:r>
            <a:endParaRPr lang="es-MX" sz="1200" dirty="0"/>
          </a:p>
        </p:txBody>
      </p:sp>
      <p:pic>
        <p:nvPicPr>
          <p:cNvPr id="78" name="Imagen 7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570175" y="205582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1" name="Rectángulo 90"/>
          <p:cNvSpPr/>
          <p:nvPr/>
        </p:nvSpPr>
        <p:spPr>
          <a:xfrm>
            <a:off x="143690" y="200355"/>
            <a:ext cx="11834950" cy="1599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Anexos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" action="ppaction://noaction"/>
          </p:cNvPr>
          <p:cNvSpPr/>
          <p:nvPr/>
        </p:nvSpPr>
        <p:spPr>
          <a:xfrm>
            <a:off x="9726038" y="474000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Anexo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1842502" y="42613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1267" y="42613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1372239" y="42613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Rectángulo redondeado 63">
            <a:hlinkClick r:id="" action="ppaction://noaction"/>
          </p:cNvPr>
          <p:cNvSpPr/>
          <p:nvPr/>
        </p:nvSpPr>
        <p:spPr>
          <a:xfrm>
            <a:off x="5794597" y="2846858"/>
            <a:ext cx="1565319" cy="3175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Anexo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655" name="ComboBox1" r:id="rId2" imgW="2381400" imgH="314280"/>
        </mc:Choice>
        <mc:Fallback>
          <p:control name="ComboBox1" r:id="rId2" imgW="2381400" imgH="314280">
            <p:pic>
              <p:nvPicPr>
                <p:cNvPr id="65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60966" y="992269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274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65314" y="2157626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Vista previa 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632790" y="59045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71" name="Rectángulo 70"/>
          <p:cNvSpPr/>
          <p:nvPr/>
        </p:nvSpPr>
        <p:spPr>
          <a:xfrm>
            <a:off x="104502" y="1449636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1097278" y="1447609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756258" y="1454755"/>
            <a:ext cx="1219677" cy="2688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 Instrumentos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4010278" y="1464460"/>
            <a:ext cx="1489937" cy="2671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 Acta </a:t>
            </a:r>
            <a:r>
              <a:rPr lang="es-MX" sz="1200" dirty="0" smtClean="0">
                <a:solidFill>
                  <a:schemeClr val="tx1"/>
                </a:solidFill>
              </a:rPr>
              <a:t>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5530697" y="1459779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7141728" y="1459779"/>
            <a:ext cx="2299590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 Cumplimiento de Obligaciones </a:t>
            </a:r>
          </a:p>
        </p:txBody>
      </p:sp>
      <p:sp>
        <p:nvSpPr>
          <p:cNvPr id="77" name="Rectángulo 76"/>
          <p:cNvSpPr/>
          <p:nvPr/>
        </p:nvSpPr>
        <p:spPr>
          <a:xfrm>
            <a:off x="9466689" y="1455317"/>
            <a:ext cx="1179538" cy="2682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 Experiencias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34979" y="1770828"/>
            <a:ext cx="11834950" cy="220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Vista Previa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redondeado 58">
            <a:hlinkClick r:id="" action="ppaction://noaction"/>
          </p:cNvPr>
          <p:cNvSpPr/>
          <p:nvPr/>
        </p:nvSpPr>
        <p:spPr>
          <a:xfrm>
            <a:off x="4737462" y="55332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26263" y="1123546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6130833" y="55332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Cerrar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10871685" y="1394576"/>
            <a:ext cx="1098244" cy="3361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Previsualizar </a:t>
            </a:r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74320" y="2566147"/>
            <a:ext cx="11612880" cy="2847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Cuerpo de la Solicitud 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7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Solicitud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82880" y="1745660"/>
            <a:ext cx="11406526" cy="277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2880" y="1394701"/>
            <a:ext cx="1410788" cy="3201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2541855" y="1064346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4886048" y="1064346"/>
            <a:ext cx="3225466" cy="303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72262" y="107075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Solicitud</a:t>
            </a: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509463"/>
              </p:ext>
            </p:extLst>
          </p:nvPr>
        </p:nvGraphicFramePr>
        <p:xfrm>
          <a:off x="1846616" y="2933044"/>
          <a:ext cx="6489210" cy="22141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3520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9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459741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4260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  del  documento 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generación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 smtClean="0"/>
                    </a:p>
                    <a:p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8538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60" name="CuadroTexto 59"/>
          <p:cNvSpPr txBox="1"/>
          <p:nvPr/>
        </p:nvSpPr>
        <p:spPr>
          <a:xfrm>
            <a:off x="7754526" y="2344890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33736" t="14692" r="30003" b="24693"/>
          <a:stretch/>
        </p:blipFill>
        <p:spPr>
          <a:xfrm>
            <a:off x="7534260" y="3531990"/>
            <a:ext cx="440532" cy="3119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1301" y="5943676"/>
            <a:ext cx="3493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Mostrando registros del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al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de un total de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registros</a:t>
            </a:r>
            <a:endParaRPr lang="es-ES" sz="1000" dirty="0"/>
          </a:p>
        </p:txBody>
      </p:sp>
      <p:sp>
        <p:nvSpPr>
          <p:cNvPr id="40" name="Rectángulo 39"/>
          <p:cNvSpPr/>
          <p:nvPr/>
        </p:nvSpPr>
        <p:spPr>
          <a:xfrm>
            <a:off x="9650039" y="6208735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938804" y="620873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179776" y="6208735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88395" y="222369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987992" y="230189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3500" name="ListBox2" r:id="rId2" imgW="2085840" imgH="295200"/>
        </mc:Choice>
        <mc:Fallback>
          <p:control name="ListBox2" r:id="rId2" imgW="2085840" imgH="295200">
            <p:pic>
              <p:nvPicPr>
                <p:cNvPr id="61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35826" y="2338565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501" name="ComboBox1" r:id="rId3" imgW="1514520" imgH="314280"/>
        </mc:Choice>
        <mc:Fallback>
          <p:control name="ComboBox1" r:id="rId3" imgW="1514520" imgH="314280">
            <p:pic>
              <p:nvPicPr>
                <p:cNvPr id="45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6850" y="226254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4824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6521" t="24444" r="6121" b="30696"/>
          <a:stretch/>
        </p:blipFill>
        <p:spPr bwMode="auto">
          <a:xfrm>
            <a:off x="420595" y="501241"/>
            <a:ext cx="10996341" cy="39662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729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627140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682110" y="2066618"/>
            <a:ext cx="2377440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redondeado 16"/>
          <p:cNvSpPr/>
          <p:nvPr/>
        </p:nvSpPr>
        <p:spPr>
          <a:xfrm>
            <a:off x="2682110" y="20666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0666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04662" y="24800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2677996" y="2464258"/>
            <a:ext cx="2377440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redondeado 20"/>
          <p:cNvSpPr/>
          <p:nvPr/>
        </p:nvSpPr>
        <p:spPr>
          <a:xfrm>
            <a:off x="2677996" y="24642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682110" y="2881102"/>
            <a:ext cx="2377440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redondeado 22"/>
          <p:cNvSpPr/>
          <p:nvPr/>
        </p:nvSpPr>
        <p:spPr>
          <a:xfrm>
            <a:off x="2682110" y="28811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/>
          <p:cNvSpPr txBox="1"/>
          <p:nvPr/>
        </p:nvSpPr>
        <p:spPr>
          <a:xfrm>
            <a:off x="304662" y="28811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04662" y="32944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2677996" y="3278742"/>
            <a:ext cx="2377440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redondeado 26"/>
          <p:cNvSpPr/>
          <p:nvPr/>
        </p:nvSpPr>
        <p:spPr>
          <a:xfrm>
            <a:off x="2677996" y="32787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redondeado 27"/>
          <p:cNvSpPr/>
          <p:nvPr/>
        </p:nvSpPr>
        <p:spPr>
          <a:xfrm>
            <a:off x="2671108" y="3737141"/>
            <a:ext cx="2377440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redondeado 28"/>
          <p:cNvSpPr/>
          <p:nvPr/>
        </p:nvSpPr>
        <p:spPr>
          <a:xfrm>
            <a:off x="2671108" y="37371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/>
          <p:cNvSpPr txBox="1"/>
          <p:nvPr/>
        </p:nvSpPr>
        <p:spPr>
          <a:xfrm>
            <a:off x="293661" y="3737141"/>
            <a:ext cx="238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 para oír y recibir notificaciones </a:t>
            </a:r>
            <a:endParaRPr lang="es-MX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307565" y="426757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Monto de capital social pagado</a:t>
            </a:r>
            <a:endParaRPr lang="es-MX" sz="12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2680899" y="4251817"/>
            <a:ext cx="2377440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redondeado 35"/>
          <p:cNvSpPr/>
          <p:nvPr/>
        </p:nvSpPr>
        <p:spPr>
          <a:xfrm>
            <a:off x="2680899" y="425181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/>
          <p:nvPr/>
        </p:nvSpPr>
        <p:spPr>
          <a:xfrm>
            <a:off x="144516" y="954248"/>
            <a:ext cx="1114560" cy="2875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2902856" y="962823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5267234" y="971145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6251360" y="956031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8133178" y="965688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1319457" y="946167"/>
            <a:ext cx="1511117" cy="2916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Documental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143691" y="1292876"/>
            <a:ext cx="949238" cy="273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1123404" y="1290849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2782384" y="1297995"/>
            <a:ext cx="1219677" cy="284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 Instrumentos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4049467" y="1294637"/>
            <a:ext cx="1559135" cy="288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 </a:t>
            </a:r>
            <a:r>
              <a:rPr lang="es-MX" sz="1200" dirty="0" smtClean="0">
                <a:solidFill>
                  <a:schemeClr val="tx1"/>
                </a:solidFill>
              </a:rPr>
              <a:t>Acta de </a:t>
            </a:r>
            <a:r>
              <a:rPr lang="es-MX" sz="1200" dirty="0">
                <a:solidFill>
                  <a:schemeClr val="tx1"/>
                </a:solidFill>
              </a:rPr>
              <a:t>asamblea  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5661327" y="1289956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7311547" y="1289956"/>
            <a:ext cx="2350614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 Cumplimiento de Obligaciones 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9714886" y="1298557"/>
            <a:ext cx="1179538" cy="2682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 Experiencias</a:t>
            </a:r>
          </a:p>
        </p:txBody>
      </p:sp>
      <p:sp>
        <p:nvSpPr>
          <p:cNvPr id="47" name="Rectángulo redondeado 46"/>
          <p:cNvSpPr/>
          <p:nvPr/>
        </p:nvSpPr>
        <p:spPr>
          <a:xfrm>
            <a:off x="2682110" y="4717466"/>
            <a:ext cx="7548338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redondeado 47"/>
          <p:cNvSpPr/>
          <p:nvPr/>
        </p:nvSpPr>
        <p:spPr>
          <a:xfrm>
            <a:off x="2682110" y="47174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/>
          <p:cNvSpPr txBox="1"/>
          <p:nvPr/>
        </p:nvSpPr>
        <p:spPr>
          <a:xfrm>
            <a:off x="304663" y="4717466"/>
            <a:ext cx="2434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Correo(s) electrónico(s</a:t>
            </a:r>
            <a:r>
              <a:rPr lang="es-MX" sz="1200" dirty="0"/>
              <a:t>) para oír y recibir notificaciones </a:t>
            </a:r>
          </a:p>
          <a:p>
            <a:endParaRPr lang="es-MX" sz="1200" dirty="0"/>
          </a:p>
        </p:txBody>
      </p:sp>
      <p:sp>
        <p:nvSpPr>
          <p:cNvPr id="63" name="CuadroTexto 62"/>
          <p:cNvSpPr txBox="1"/>
          <p:nvPr/>
        </p:nvSpPr>
        <p:spPr>
          <a:xfrm>
            <a:off x="78377" y="564026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273046" y="55890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4098612" y="60195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cxnSp>
        <p:nvCxnSpPr>
          <p:cNvPr id="66" name="Conector recto 65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9060157" y="55890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5068296" y="57450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32D:</a:t>
            </a:r>
            <a:endParaRPr lang="es-MX" sz="12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6859625" y="5669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76136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 flipV="1">
            <a:off x="182879" y="706229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420016" y="313507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Términos y Condiciones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378823" y="914398"/>
            <a:ext cx="11364686" cy="3331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Faltan de entregar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Rectángulo redondeado 5">
            <a:hlinkClick r:id="" action="ppaction://noaction"/>
          </p:cNvPr>
          <p:cNvSpPr/>
          <p:nvPr/>
        </p:nvSpPr>
        <p:spPr>
          <a:xfrm>
            <a:off x="10567853" y="591306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Cerrar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2708234" y="4341652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redondeado 8"/>
          <p:cNvSpPr/>
          <p:nvPr/>
        </p:nvSpPr>
        <p:spPr>
          <a:xfrm>
            <a:off x="2708234" y="43416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356913" y="4341652"/>
            <a:ext cx="2373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para oír y recibir  notificaciones </a:t>
            </a:r>
            <a:endParaRPr lang="es-MX" sz="1200" dirty="0"/>
          </a:p>
        </p:txBody>
      </p:sp>
      <p:sp>
        <p:nvSpPr>
          <p:cNvPr id="11" name="Rectángulo redondeado 10">
            <a:hlinkClick r:id="" action="ppaction://noaction"/>
          </p:cNvPr>
          <p:cNvSpPr/>
          <p:nvPr/>
        </p:nvSpPr>
        <p:spPr>
          <a:xfrm>
            <a:off x="9296401" y="591306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602587" y="313507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9495541" y="269211"/>
            <a:ext cx="2247968" cy="3780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u="sng" dirty="0">
                <a:solidFill>
                  <a:schemeClr val="tx1"/>
                </a:solidFill>
              </a:rPr>
              <a:t>Consultar </a:t>
            </a:r>
            <a:r>
              <a:rPr lang="es-MX" sz="1600" b="1" u="sng" dirty="0" smtClean="0">
                <a:solidFill>
                  <a:schemeClr val="tx1"/>
                </a:solidFill>
              </a:rPr>
              <a:t>convocatoria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9609" y="4988856"/>
            <a:ext cx="6396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He leído y acepto termino y condiciones </a:t>
            </a:r>
            <a:endParaRPr lang="es-MX" sz="1200" dirty="0"/>
          </a:p>
        </p:txBody>
      </p:sp>
      <p:sp>
        <p:nvSpPr>
          <p:cNvPr id="5" name="Rectángulo 4"/>
          <p:cNvSpPr/>
          <p:nvPr/>
        </p:nvSpPr>
        <p:spPr>
          <a:xfrm>
            <a:off x="500601" y="5043784"/>
            <a:ext cx="165602" cy="155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9917048" y="43416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3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170138" y="957237"/>
            <a:ext cx="1114560" cy="277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2953294" y="962823"/>
            <a:ext cx="1350789" cy="2820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748748" y="958082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745934" y="956031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8653879" y="952626"/>
            <a:ext cx="902432" cy="282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341360" y="950630"/>
            <a:ext cx="1553415" cy="288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271667" y="2853806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27659" y="318087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213359" y="36892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5416865" y="3175994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31" name="Rectángulo 30"/>
          <p:cNvSpPr/>
          <p:nvPr/>
        </p:nvSpPr>
        <p:spPr>
          <a:xfrm>
            <a:off x="169816" y="1289501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1543510" y="16866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 o enlace</a:t>
            </a:r>
            <a:endParaRPr lang="es-MX" sz="12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1542805" y="212188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34" name="Rectángulo redondeado 33">
            <a:hlinkClick r:id="" action="ppaction://noaction"/>
          </p:cNvPr>
          <p:cNvSpPr/>
          <p:nvPr/>
        </p:nvSpPr>
        <p:spPr>
          <a:xfrm>
            <a:off x="5064047" y="2444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5425935" y="36921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36"/>
          <p:cNvSpPr/>
          <p:nvPr/>
        </p:nvSpPr>
        <p:spPr>
          <a:xfrm>
            <a:off x="3592286" y="1686659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048321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13358" y="455762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213358" y="418333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Incisos </a:t>
            </a:r>
            <a:endParaRPr lang="es-MX" sz="1200" dirty="0"/>
          </a:p>
        </p:txBody>
      </p:sp>
      <p:sp>
        <p:nvSpPr>
          <p:cNvPr id="54" name="Rectángulo 53"/>
          <p:cNvSpPr/>
          <p:nvPr/>
        </p:nvSpPr>
        <p:spPr>
          <a:xfrm>
            <a:off x="4345633" y="958526"/>
            <a:ext cx="1351514" cy="2766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técnico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69817" y="547332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Respuesta a la prevención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6345602" y="634114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>
            <a:hlinkClick r:id="" action="ppaction://noaction"/>
          </p:cNvPr>
          <p:cNvSpPr/>
          <p:nvPr/>
        </p:nvSpPr>
        <p:spPr>
          <a:xfrm>
            <a:off x="4952608" y="634114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3535705" y="633492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78377" y="564026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2273046" y="55890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8767880" y="56432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0139590" y="56002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4217623" y="559293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32D:</a:t>
            </a:r>
            <a:endParaRPr lang="es-MX" sz="1200" dirty="0"/>
          </a:p>
        </p:txBody>
      </p:sp>
      <p:sp>
        <p:nvSpPr>
          <p:cNvPr id="59" name="CuadroTexto 58"/>
          <p:cNvSpPr txBox="1"/>
          <p:nvPr/>
        </p:nvSpPr>
        <p:spPr>
          <a:xfrm>
            <a:off x="6229412" y="568053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5436" name="ListBox5" r:id="rId2" imgW="2685960" imgH="276120"/>
        </mc:Choice>
        <mc:Fallback>
          <p:control name="ListBox5" r:id="rId2" imgW="2685960" imgH="276120">
            <p:pic>
              <p:nvPicPr>
                <p:cNvPr id="41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175994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5437" name="ListBox6" r:id="rId3" imgW="2523960" imgH="276120"/>
        </mc:Choice>
        <mc:Fallback>
          <p:control name="ListBox6" r:id="rId3" imgW="2523960" imgH="276120">
            <p:pic>
              <p:nvPicPr>
                <p:cNvPr id="42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18862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5438" name="ListBox7" r:id="rId4" imgW="2523960" imgH="276120"/>
        </mc:Choice>
        <mc:Fallback>
          <p:control name="ListBox7" r:id="rId4" imgW="2523960" imgH="276120">
            <p:pic>
              <p:nvPicPr>
                <p:cNvPr id="43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711540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5439" name="ListBox8" r:id="rId5" imgW="2638440" imgH="276120"/>
        </mc:Choice>
        <mc:Fallback>
          <p:control name="ListBox8" r:id="rId5" imgW="2638440" imgH="276120">
            <p:pic>
              <p:nvPicPr>
                <p:cNvPr id="44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90010" y="3686107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5440" name="ListBox1" r:id="rId6" imgW="8829720" imgH="276120"/>
        </mc:Choice>
        <mc:Fallback>
          <p:control name="ListBox1" r:id="rId6" imgW="8829720" imgH="276120">
            <p:pic>
              <p:nvPicPr>
                <p:cNvPr id="48" name="ListBox1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69075" y="4183338"/>
                  <a:ext cx="8824903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5441" name="ListBox2" r:id="rId7" imgW="11372760" imgH="590400"/>
        </mc:Choice>
        <mc:Fallback>
          <p:control name="ListBox2" r:id="rId7" imgW="11372760" imgH="590400">
            <p:pic>
              <p:nvPicPr>
                <p:cNvPr id="55" name="ListBox2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5489" y="4821135"/>
                  <a:ext cx="11369749" cy="59084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5442" name="ListBox3" r:id="rId8" imgW="11344320" imgH="457200"/>
        </mc:Choice>
        <mc:Fallback>
          <p:control name="ListBox3" r:id="rId8" imgW="11344320" imgH="457200">
            <p:pic>
              <p:nvPicPr>
                <p:cNvPr id="46" name="ListBox3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2425" y="5816600"/>
                  <a:ext cx="11339513" cy="45402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6443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1349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5993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252113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Prórroga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284344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83424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vencimiento de la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351700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noProof="0" dirty="0" smtClean="0">
                <a:solidFill>
                  <a:prstClr val="black"/>
                </a:solidFill>
                <a:latin typeface="Calibri" panose="020F0502020204030204"/>
              </a:rPr>
              <a:t>Respuesta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la prórroga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753406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74183" y="1942858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7221858" y="283787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6974011" y="5374068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666591" y="54042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5056322" y="5374068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23957" y="11917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63336" y="120173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5360" name="ListBox1" r:id="rId2" imgW="11420640" imgH="1114560"/>
        </mc:Choice>
        <mc:Fallback>
          <p:control name="ListBox1" r:id="rId2" imgW="11420640" imgH="111456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3834735"/>
                  <a:ext cx="11419590" cy="111371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361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285917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7105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Desecho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6867127" y="411906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628375" y="41492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5005044" y="411906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s-MX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90862" y="9247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oficio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69816" y="165275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</a:t>
            </a:r>
            <a:r>
              <a:rPr lang="es-MX" sz="1200" noProof="0" dirty="0" smtClean="0">
                <a:solidFill>
                  <a:prstClr val="black"/>
                </a:solidFill>
                <a:latin typeface="Calibri" panose="020F0502020204030204"/>
              </a:rPr>
              <a:t>o de desecho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6329" name="ListBox1" r:id="rId2" imgW="11420640" imgH="1219320"/>
        </mc:Choice>
        <mc:Fallback>
          <p:control name="ListBox1" r:id="rId2" imgW="11420640" imgH="121932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1933303"/>
                  <a:ext cx="11419590" cy="12168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6330" name="ListBox7" r:id="rId3" imgW="2523960" imgH="276120"/>
        </mc:Choice>
        <mc:Fallback>
          <p:control name="ListBox7" r:id="rId3" imgW="2523960" imgH="276120">
            <p:pic>
              <p:nvPicPr>
                <p:cNvPr id="11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17952" y="92043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2485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627140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40" name="Rectángulo 39"/>
          <p:cNvSpPr/>
          <p:nvPr/>
        </p:nvSpPr>
        <p:spPr>
          <a:xfrm>
            <a:off x="130628" y="968385"/>
            <a:ext cx="1114560" cy="277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3118031" y="962823"/>
            <a:ext cx="1381497" cy="292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6004923" y="971145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7002112" y="969094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8910056" y="952625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1321662" y="962219"/>
            <a:ext cx="1739037" cy="282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Rectángulo redondeado 45"/>
          <p:cNvSpPr/>
          <p:nvPr/>
        </p:nvSpPr>
        <p:spPr>
          <a:xfrm>
            <a:off x="2819995" y="201436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2819995" y="20143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CuadroTexto 54"/>
          <p:cNvSpPr txBox="1"/>
          <p:nvPr/>
        </p:nvSpPr>
        <p:spPr>
          <a:xfrm>
            <a:off x="195802" y="19621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74032" y="23232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220477" y="27969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2828702" y="23888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48" name="Rectángulo redondeado 47"/>
          <p:cNvSpPr/>
          <p:nvPr/>
        </p:nvSpPr>
        <p:spPr>
          <a:xfrm>
            <a:off x="2828702" y="23888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831743" y="27634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4" name="Rectángulo redondeado 73"/>
          <p:cNvSpPr/>
          <p:nvPr/>
        </p:nvSpPr>
        <p:spPr>
          <a:xfrm>
            <a:off x="2831743" y="27634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201462" y="31566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179831" y="3463102"/>
            <a:ext cx="238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 para oír y recibir notificaciones </a:t>
            </a:r>
            <a:endParaRPr lang="es-MX" sz="1200" dirty="0"/>
          </a:p>
        </p:txBody>
      </p:sp>
      <p:sp>
        <p:nvSpPr>
          <p:cNvPr id="59" name="CuadroTexto 58"/>
          <p:cNvSpPr txBox="1"/>
          <p:nvPr/>
        </p:nvSpPr>
        <p:spPr>
          <a:xfrm>
            <a:off x="160837" y="399683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Monto de capital social pagado</a:t>
            </a:r>
            <a:endParaRPr lang="es-MX" sz="1200" dirty="0"/>
          </a:p>
        </p:txBody>
      </p:sp>
      <p:sp>
        <p:nvSpPr>
          <p:cNvPr id="60" name="Rectángulo redondeado 59"/>
          <p:cNvSpPr/>
          <p:nvPr/>
        </p:nvSpPr>
        <p:spPr>
          <a:xfrm>
            <a:off x="2831607" y="31566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2" name="Rectángulo redondeado 61"/>
          <p:cNvSpPr/>
          <p:nvPr/>
        </p:nvSpPr>
        <p:spPr>
          <a:xfrm>
            <a:off x="2831607" y="31566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redondeado 62"/>
          <p:cNvSpPr/>
          <p:nvPr/>
        </p:nvSpPr>
        <p:spPr>
          <a:xfrm>
            <a:off x="2825800" y="356303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4" name="Rectángulo redondeado 63"/>
          <p:cNvSpPr/>
          <p:nvPr/>
        </p:nvSpPr>
        <p:spPr>
          <a:xfrm>
            <a:off x="2825800" y="356303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Rectángulo redondeado 66"/>
          <p:cNvSpPr/>
          <p:nvPr/>
        </p:nvSpPr>
        <p:spPr>
          <a:xfrm>
            <a:off x="2827250" y="395100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2827250" y="39510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91"/>
          <p:cNvSpPr/>
          <p:nvPr/>
        </p:nvSpPr>
        <p:spPr>
          <a:xfrm>
            <a:off x="143691" y="1292876"/>
            <a:ext cx="949238" cy="273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1123404" y="1290849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94" name="Rectángulo 93"/>
          <p:cNvSpPr/>
          <p:nvPr/>
        </p:nvSpPr>
        <p:spPr>
          <a:xfrm>
            <a:off x="2782384" y="1297995"/>
            <a:ext cx="1219677" cy="284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 Instrumentos</a:t>
            </a:r>
          </a:p>
        </p:txBody>
      </p:sp>
      <p:sp>
        <p:nvSpPr>
          <p:cNvPr id="95" name="Rectángulo 94"/>
          <p:cNvSpPr/>
          <p:nvPr/>
        </p:nvSpPr>
        <p:spPr>
          <a:xfrm>
            <a:off x="4049467" y="1294637"/>
            <a:ext cx="1541721" cy="2990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 Acta </a:t>
            </a:r>
            <a:r>
              <a:rPr lang="es-MX" sz="1200" dirty="0" smtClean="0">
                <a:solidFill>
                  <a:schemeClr val="tx1"/>
                </a:solidFill>
              </a:rPr>
              <a:t>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5648264" y="1289956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7298484" y="1289956"/>
            <a:ext cx="2350614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 Cumplimiento de </a:t>
            </a:r>
            <a:r>
              <a:rPr lang="es-MX" sz="1200" dirty="0" smtClean="0">
                <a:solidFill>
                  <a:schemeClr val="tx1"/>
                </a:solidFill>
              </a:rPr>
              <a:t>obligaciones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9701823" y="1298557"/>
            <a:ext cx="1179538" cy="2682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 Experiencias</a:t>
            </a:r>
          </a:p>
        </p:txBody>
      </p:sp>
      <p:sp>
        <p:nvSpPr>
          <p:cNvPr id="52" name="Rectángulo redondeado 51"/>
          <p:cNvSpPr/>
          <p:nvPr/>
        </p:nvSpPr>
        <p:spPr>
          <a:xfrm>
            <a:off x="2827250" y="4391510"/>
            <a:ext cx="7548338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2827250" y="43915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175479" y="4391510"/>
            <a:ext cx="265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Correo(s) electrónico(s</a:t>
            </a:r>
            <a:r>
              <a:rPr lang="es-MX" sz="1200" dirty="0"/>
              <a:t>) para oír y recibir notificaciones </a:t>
            </a:r>
          </a:p>
          <a:p>
            <a:r>
              <a:rPr lang="es-MX" sz="1200" dirty="0" smtClean="0"/>
              <a:t> </a:t>
            </a:r>
            <a:endParaRPr lang="es-MX" sz="12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4956863" y="60783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73" name="Rectángulo 72"/>
          <p:cNvSpPr/>
          <p:nvPr/>
        </p:nvSpPr>
        <p:spPr>
          <a:xfrm>
            <a:off x="4563654" y="958468"/>
            <a:ext cx="1381497" cy="292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técnico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84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39573" y="1277050"/>
            <a:ext cx="7548339" cy="2612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2339574" y="127705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275633" y="127705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75633" y="175576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39574" y="2796930"/>
            <a:ext cx="7548338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2339574" y="279693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275633" y="279693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37138" y="17169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la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10472" y="170122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7510472" y="170122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298188" y="33515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81" name="Rectángulo 80"/>
          <p:cNvSpPr/>
          <p:nvPr/>
        </p:nvSpPr>
        <p:spPr>
          <a:xfrm>
            <a:off x="1854925" y="646137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46136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46136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694008" y="599033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184193" y="4150433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pic>
        <p:nvPicPr>
          <p:cNvPr id="29" name="Imagen 28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2101458" y="323041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CuadroTexto 33"/>
          <p:cNvSpPr txBox="1"/>
          <p:nvPr/>
        </p:nvSpPr>
        <p:spPr>
          <a:xfrm>
            <a:off x="242104" y="22926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2332161" y="229263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2332161" y="229263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2122" name="CheckBox11" r:id="rId2" imgW="847800" imgH="352440"/>
        </mc:Choice>
        <mc:Fallback>
          <p:control name="CheckBox11" r:id="rId2" imgW="847800" imgH="352440">
            <p:pic>
              <p:nvPicPr>
                <p:cNvPr id="26" name="CheckBox1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97579" y="3949562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2123" name="CheckBox12" r:id="rId3" imgW="1076400" imgH="352440"/>
        </mc:Choice>
        <mc:Fallback>
          <p:control name="CheckBox12" r:id="rId3" imgW="1076400" imgH="352440">
            <p:pic>
              <p:nvPicPr>
                <p:cNvPr id="27" name="CheckBox1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99239" y="3972629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2124" name="ListBox1" r:id="rId4" imgW="11677680" imgH="1400040"/>
        </mc:Choice>
        <mc:Fallback>
          <p:control name="ListBox1" r:id="rId4" imgW="11677680" imgH="1400040">
            <p:pic>
              <p:nvPicPr>
                <p:cNvPr id="28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2104" y="4485805"/>
                  <a:ext cx="11682148" cy="139918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2125" name="ComboBox1" r:id="rId5" imgW="2371680" imgH="314280"/>
        </mc:Choice>
        <mc:Fallback>
          <p:control name="ComboBox1" r:id="rId5" imgW="2371680" imgH="314280">
            <p:pic>
              <p:nvPicPr>
                <p:cNvPr id="30" name="Combo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39573" y="176214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585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/>
          <p:nvPr/>
        </p:nvSpPr>
        <p:spPr>
          <a:xfrm>
            <a:off x="170138" y="940136"/>
            <a:ext cx="1114560" cy="277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3118031" y="950487"/>
            <a:ext cx="1572653" cy="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6200866" y="958808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7211116" y="956757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9119061" y="953351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4979" y="1623508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representante legal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1846231" y="200584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134996" y="2005844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1375968" y="2005844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/>
          <p:cNvSpPr/>
          <p:nvPr/>
        </p:nvSpPr>
        <p:spPr>
          <a:xfrm>
            <a:off x="2185721" y="2519469"/>
            <a:ext cx="7548339" cy="2612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7" name="Rectángulo redondeado 56"/>
          <p:cNvSpPr/>
          <p:nvPr/>
        </p:nvSpPr>
        <p:spPr>
          <a:xfrm>
            <a:off x="2185722" y="25194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383041" y="25194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59" name="CuadroTexto 58"/>
          <p:cNvSpPr txBox="1"/>
          <p:nvPr/>
        </p:nvSpPr>
        <p:spPr>
          <a:xfrm>
            <a:off x="383041" y="29981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185722" y="3438457"/>
            <a:ext cx="7548338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9" name="Rectángulo redondeado 78"/>
          <p:cNvSpPr/>
          <p:nvPr/>
        </p:nvSpPr>
        <p:spPr>
          <a:xfrm>
            <a:off x="2185722" y="343845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383041" y="343845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82" name="CuadroTexto 81"/>
          <p:cNvSpPr txBox="1"/>
          <p:nvPr/>
        </p:nvSpPr>
        <p:spPr>
          <a:xfrm>
            <a:off x="4983286" y="29593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la identificación 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7356620" y="29436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7356620" y="29436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47"/>
          <p:cNvSpPr/>
          <p:nvPr/>
        </p:nvSpPr>
        <p:spPr>
          <a:xfrm>
            <a:off x="143691" y="1289250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1123404" y="1287223"/>
            <a:ext cx="1615444" cy="276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2782384" y="1294369"/>
            <a:ext cx="1219677" cy="284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 Instrumentos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4049467" y="1291012"/>
            <a:ext cx="1489469" cy="2880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 Acta </a:t>
            </a:r>
            <a:r>
              <a:rPr lang="es-MX" sz="1200" dirty="0" smtClean="0">
                <a:solidFill>
                  <a:schemeClr val="tx1"/>
                </a:solidFill>
              </a:rPr>
              <a:t>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5596012" y="1286330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7246232" y="1286330"/>
            <a:ext cx="2350614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 Cumplimiento de Obligaciones 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9649571" y="1294931"/>
            <a:ext cx="1179538" cy="2682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 Experiencias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37953" y="394159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pic>
        <p:nvPicPr>
          <p:cNvPr id="69" name="Imagen 68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1978213" y="389060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0" name="Rectángulo 49"/>
          <p:cNvSpPr/>
          <p:nvPr/>
        </p:nvSpPr>
        <p:spPr>
          <a:xfrm>
            <a:off x="1321662" y="936819"/>
            <a:ext cx="1739037" cy="282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cxnSp>
        <p:nvCxnSpPr>
          <p:cNvPr id="51" name="Conector recto 5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4956863" y="60783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74" name="Rectángulo 73"/>
          <p:cNvSpPr/>
          <p:nvPr/>
        </p:nvSpPr>
        <p:spPr>
          <a:xfrm>
            <a:off x="4759599" y="945405"/>
            <a:ext cx="1381497" cy="292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técnico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178384" y="4386218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76" name="Rectángulo redondeado 75">
            <a:hlinkClick r:id="" action="ppaction://noaction"/>
          </p:cNvPr>
          <p:cNvSpPr/>
          <p:nvPr/>
        </p:nvSpPr>
        <p:spPr>
          <a:xfrm>
            <a:off x="5338718" y="61753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5981" name="ComboBox1" r:id="rId2" imgW="2371680" imgH="314280"/>
        </mc:Choice>
        <mc:Fallback>
          <p:control name="ComboBox1" r:id="rId2" imgW="2371680" imgH="314280">
            <p:pic>
              <p:nvPicPr>
                <p:cNvPr id="93" name="Combo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95208" y="2969041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982" name="ListBox1" r:id="rId3" imgW="11677680" imgH="1133640"/>
        </mc:Choice>
        <mc:Fallback>
          <p:control name="ListBox1" r:id="rId3" imgW="11677680" imgH="1133640">
            <p:pic>
              <p:nvPicPr>
                <p:cNvPr id="77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6295" y="4778230"/>
                  <a:ext cx="11682148" cy="113424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983" name="CheckBox11" r:id="rId4" imgW="847800" imgH="352440"/>
        </mc:Choice>
        <mc:Fallback>
          <p:control name="CheckBox11" r:id="rId4" imgW="847800" imgH="352440">
            <p:pic>
              <p:nvPicPr>
                <p:cNvPr id="81" name="CheckBox1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17900" y="4391006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984" name="CheckBox12" r:id="rId5" imgW="1076400" imgH="352440"/>
        </mc:Choice>
        <mc:Fallback>
          <p:control name="CheckBox12" r:id="rId5" imgW="1076400" imgH="352440">
            <p:pic>
              <p:nvPicPr>
                <p:cNvPr id="85" name="CheckBox12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219560" y="4414073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7051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52"/>
          <p:cNvSpPr/>
          <p:nvPr/>
        </p:nvSpPr>
        <p:spPr>
          <a:xfrm>
            <a:off x="134844" y="253625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poder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redondeado 61"/>
          <p:cNvSpPr/>
          <p:nvPr/>
        </p:nvSpPr>
        <p:spPr>
          <a:xfrm>
            <a:off x="8001597" y="6964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3" name="Rectángulo redondeado 62"/>
          <p:cNvSpPr/>
          <p:nvPr/>
        </p:nvSpPr>
        <p:spPr>
          <a:xfrm>
            <a:off x="8001597" y="6964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481810" y="125963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9" name="Rectángulo redondeado 68"/>
          <p:cNvSpPr/>
          <p:nvPr/>
        </p:nvSpPr>
        <p:spPr>
          <a:xfrm>
            <a:off x="2481810" y="125963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143551" y="76816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Número de instrumento publico </a:t>
            </a:r>
          </a:p>
        </p:txBody>
      </p:sp>
      <p:sp>
        <p:nvSpPr>
          <p:cNvPr id="75" name="Rectángulo redondeado 74"/>
          <p:cNvSpPr/>
          <p:nvPr/>
        </p:nvSpPr>
        <p:spPr>
          <a:xfrm>
            <a:off x="2468748" y="72985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6" name="Rectángulo redondeado 75"/>
          <p:cNvSpPr/>
          <p:nvPr/>
        </p:nvSpPr>
        <p:spPr>
          <a:xfrm>
            <a:off x="2468748" y="7298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CuadroTexto 76"/>
          <p:cNvSpPr txBox="1"/>
          <p:nvPr/>
        </p:nvSpPr>
        <p:spPr>
          <a:xfrm>
            <a:off x="5270094" y="7198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Fecha de </a:t>
            </a:r>
            <a:r>
              <a:rPr lang="es-MX" sz="1200" dirty="0" smtClean="0"/>
              <a:t>instrumento público</a:t>
            </a:r>
            <a:endParaRPr lang="es-MX" sz="12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158270" y="127269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</a:t>
            </a:r>
            <a:r>
              <a:rPr lang="es-MX" sz="1200" dirty="0"/>
              <a:t>de </a:t>
            </a:r>
            <a:r>
              <a:rPr lang="es-MX" sz="1200" dirty="0" smtClean="0"/>
              <a:t>notaría o correduría </a:t>
            </a:r>
            <a:endParaRPr lang="es-MX" sz="1200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8017657" y="127269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8017657" y="127269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CuadroTexto 60"/>
          <p:cNvSpPr txBox="1"/>
          <p:nvPr/>
        </p:nvSpPr>
        <p:spPr>
          <a:xfrm>
            <a:off x="5270094" y="12716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notaría o correduría 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40500" y="1784004"/>
            <a:ext cx="251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notario o corredor publico </a:t>
            </a:r>
            <a:endParaRPr lang="es-MX" sz="12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2501461" y="1790484"/>
            <a:ext cx="7893635" cy="2705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2501462" y="1790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CuadroTexto 37"/>
          <p:cNvSpPr txBox="1"/>
          <p:nvPr/>
        </p:nvSpPr>
        <p:spPr>
          <a:xfrm>
            <a:off x="214522" y="28783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Otorgado en el extranjero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6334387" y="2309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Instrumento público</a:t>
            </a:r>
            <a:endParaRPr lang="es-MX" sz="12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6360513" y="284406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Documento apostillado o legalizado  </a:t>
            </a:r>
            <a:endParaRPr lang="es-MX" sz="1200" dirty="0"/>
          </a:p>
        </p:txBody>
      </p:sp>
      <p:pic>
        <p:nvPicPr>
          <p:cNvPr id="41" name="Imagen 40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8674676" y="2261792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Imagen 41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8675730" y="2805394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6" name="CuadroTexto 45"/>
          <p:cNvSpPr txBox="1"/>
          <p:nvPr/>
        </p:nvSpPr>
        <p:spPr>
          <a:xfrm>
            <a:off x="178384" y="355019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47" name="Rectángulo redondeado 46">
            <a:hlinkClick r:id="" action="ppaction://noaction"/>
          </p:cNvPr>
          <p:cNvSpPr/>
          <p:nvPr/>
        </p:nvSpPr>
        <p:spPr>
          <a:xfrm>
            <a:off x="5464491" y="571306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3963" name="ComboBox1" r:id="rId2" imgW="2381400" imgH="314280"/>
        </mc:Choice>
        <mc:Fallback>
          <p:control name="ComboBox1" r:id="rId2" imgW="2381400" imgH="314280">
            <p:pic>
              <p:nvPicPr>
                <p:cNvPr id="43" name="Combo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20996" y="2800664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964" name="ListBox1" r:id="rId3" imgW="11677680" imgH="1314360"/>
        </mc:Choice>
        <mc:Fallback>
          <p:control name="ListBox1" r:id="rId3" imgW="11677680" imgH="1314360">
            <p:pic>
              <p:nvPicPr>
                <p:cNvPr id="48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6295" y="3942208"/>
                  <a:ext cx="11682148" cy="131580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965" name="CheckBox11" r:id="rId4" imgW="847800" imgH="352440"/>
        </mc:Choice>
        <mc:Fallback>
          <p:control name="CheckBox11" r:id="rId4" imgW="847800" imgH="352440">
            <p:pic>
              <p:nvPicPr>
                <p:cNvPr id="49" name="CheckBox1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17900" y="3554984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966" name="CheckBox12" r:id="rId5" imgW="1076400" imgH="352440"/>
        </mc:Choice>
        <mc:Fallback>
          <p:control name="CheckBox12" r:id="rId5" imgW="1076400" imgH="352440">
            <p:pic>
              <p:nvPicPr>
                <p:cNvPr id="50" name="CheckBox12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219560" y="3578051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3994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/>
          <p:nvPr/>
        </p:nvSpPr>
        <p:spPr>
          <a:xfrm>
            <a:off x="143551" y="928620"/>
            <a:ext cx="1114560" cy="277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3118031" y="950487"/>
            <a:ext cx="1572653" cy="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6148618" y="945745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7158868" y="943694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9066813" y="940288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4979" y="1635119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Instrumentos públicos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redondeado 66"/>
          <p:cNvSpPr/>
          <p:nvPr/>
        </p:nvSpPr>
        <p:spPr>
          <a:xfrm>
            <a:off x="7868064" y="245406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7868064" y="245406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 redondeado 72"/>
          <p:cNvSpPr/>
          <p:nvPr/>
        </p:nvSpPr>
        <p:spPr>
          <a:xfrm>
            <a:off x="2468748" y="284817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2468748" y="28481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143551" y="24630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*Número de instrumento público  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468748" y="24247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82" name="Rectángulo redondeado 81"/>
          <p:cNvSpPr/>
          <p:nvPr/>
        </p:nvSpPr>
        <p:spPr>
          <a:xfrm>
            <a:off x="2468748" y="24247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5586503" y="241209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*Fecha de instrumento público </a:t>
            </a:r>
            <a:endParaRPr lang="es-MX" sz="1200" dirty="0"/>
          </a:p>
        </p:txBody>
      </p:sp>
      <p:sp>
        <p:nvSpPr>
          <p:cNvPr id="84" name="CuadroTexto 83"/>
          <p:cNvSpPr txBox="1"/>
          <p:nvPr/>
        </p:nvSpPr>
        <p:spPr>
          <a:xfrm>
            <a:off x="197460" y="286123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*Número </a:t>
            </a:r>
            <a:r>
              <a:rPr lang="es-MX" sz="1200" dirty="0"/>
              <a:t>de </a:t>
            </a:r>
            <a:r>
              <a:rPr lang="es-MX" sz="1200" dirty="0" smtClean="0"/>
              <a:t>notaría o correduría </a:t>
            </a:r>
            <a:endParaRPr lang="es-MX" sz="1200" dirty="0"/>
          </a:p>
        </p:txBody>
      </p:sp>
      <p:sp>
        <p:nvSpPr>
          <p:cNvPr id="46" name="Rectángulo redondeado 45"/>
          <p:cNvSpPr/>
          <p:nvPr/>
        </p:nvSpPr>
        <p:spPr>
          <a:xfrm>
            <a:off x="7872547" y="28674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7872547" y="28674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redondeado 47"/>
          <p:cNvSpPr/>
          <p:nvPr/>
        </p:nvSpPr>
        <p:spPr>
          <a:xfrm>
            <a:off x="2481939" y="3310902"/>
            <a:ext cx="7820299" cy="2759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49" name="Rectángulo redondeado 48"/>
          <p:cNvSpPr/>
          <p:nvPr/>
        </p:nvSpPr>
        <p:spPr>
          <a:xfrm>
            <a:off x="2481940" y="33109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CuadroTexto 53"/>
          <p:cNvSpPr txBox="1"/>
          <p:nvPr/>
        </p:nvSpPr>
        <p:spPr>
          <a:xfrm>
            <a:off x="5569122" y="28663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*Entidad de la notaría o correduría </a:t>
            </a:r>
            <a:endParaRPr lang="es-MX" sz="12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162403" y="3309865"/>
            <a:ext cx="2262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notario o corredor publico </a:t>
            </a:r>
            <a:endParaRPr lang="es-MX" sz="1200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2481940" y="378979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7" name="Rectángulo redondeado 56"/>
          <p:cNvSpPr/>
          <p:nvPr/>
        </p:nvSpPr>
        <p:spPr>
          <a:xfrm>
            <a:off x="2481940" y="378979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62403" y="37887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 mercantil </a:t>
            </a:r>
            <a:endParaRPr lang="es-MX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7924799" y="37981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0" name="Rectángulo redondeado 59"/>
          <p:cNvSpPr/>
          <p:nvPr/>
        </p:nvSpPr>
        <p:spPr>
          <a:xfrm>
            <a:off x="7924799" y="37981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CuadroTexto 60"/>
          <p:cNvSpPr txBox="1"/>
          <p:nvPr/>
        </p:nvSpPr>
        <p:spPr>
          <a:xfrm>
            <a:off x="5605262" y="379715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folio mercantil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143691" y="1300861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1123404" y="1298834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2782384" y="1305980"/>
            <a:ext cx="1219677" cy="284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 Instrumentos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4049467" y="1302623"/>
            <a:ext cx="1519655" cy="2722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 Acta </a:t>
            </a:r>
            <a:r>
              <a:rPr lang="es-MX" sz="1200" dirty="0" smtClean="0">
                <a:solidFill>
                  <a:schemeClr val="tx1"/>
                </a:solidFill>
              </a:rPr>
              <a:t>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5622136" y="1297941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7272356" y="1297941"/>
            <a:ext cx="2350614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 Cumplimiento de </a:t>
            </a:r>
            <a:r>
              <a:rPr lang="es-MX" sz="1200" dirty="0" smtClean="0">
                <a:solidFill>
                  <a:schemeClr val="tx1"/>
                </a:solidFill>
              </a:rPr>
              <a:t>obligaciones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9675695" y="1306542"/>
            <a:ext cx="1179538" cy="2682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 Experiencias</a:t>
            </a:r>
          </a:p>
        </p:txBody>
      </p:sp>
      <p:sp>
        <p:nvSpPr>
          <p:cNvPr id="79" name="Rectángulo redondeado 78"/>
          <p:cNvSpPr/>
          <p:nvPr/>
        </p:nvSpPr>
        <p:spPr>
          <a:xfrm>
            <a:off x="2489846" y="419857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85" name="Rectángulo redondeado 84"/>
          <p:cNvSpPr/>
          <p:nvPr/>
        </p:nvSpPr>
        <p:spPr>
          <a:xfrm>
            <a:off x="2489846" y="419857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170455" y="42377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Institución de registro 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5619067" y="42403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institución </a:t>
            </a:r>
            <a:endParaRPr lang="es-MX" sz="1200" dirty="0"/>
          </a:p>
        </p:txBody>
      </p:sp>
      <p:sp>
        <p:nvSpPr>
          <p:cNvPr id="88" name="CuadroTexto 87"/>
          <p:cNvSpPr txBox="1"/>
          <p:nvPr/>
        </p:nvSpPr>
        <p:spPr>
          <a:xfrm>
            <a:off x="6584731" y="48163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*Instrumento público</a:t>
            </a:r>
            <a:endParaRPr lang="es-MX" sz="1200" dirty="0"/>
          </a:p>
        </p:txBody>
      </p:sp>
      <p:pic>
        <p:nvPicPr>
          <p:cNvPr id="74" name="Imagen 73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8306313" y="4728822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3" name="CuadroTexto 52"/>
          <p:cNvSpPr txBox="1"/>
          <p:nvPr/>
        </p:nvSpPr>
        <p:spPr>
          <a:xfrm>
            <a:off x="152258" y="5249213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76" name="Rectángulo redondeado 75">
            <a:hlinkClick r:id="" action="ppaction://noaction"/>
          </p:cNvPr>
          <p:cNvSpPr/>
          <p:nvPr/>
        </p:nvSpPr>
        <p:spPr>
          <a:xfrm>
            <a:off x="5463415" y="63537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1321662" y="936819"/>
            <a:ext cx="1739037" cy="282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</a:t>
            </a:r>
            <a:r>
              <a:rPr lang="es-MX" sz="1200" dirty="0" smtClean="0">
                <a:solidFill>
                  <a:schemeClr val="tx1"/>
                </a:solidFill>
              </a:rPr>
              <a:t>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35133" y="590152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2834752" y="58503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94" name="CuadroTexto 93"/>
          <p:cNvSpPr txBox="1"/>
          <p:nvPr/>
        </p:nvSpPr>
        <p:spPr>
          <a:xfrm>
            <a:off x="7043689" y="59921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95" name="CuadroTexto 94"/>
          <p:cNvSpPr txBox="1"/>
          <p:nvPr/>
        </p:nvSpPr>
        <p:spPr>
          <a:xfrm>
            <a:off x="5113619" y="5947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97" name="Rectángulo 96"/>
          <p:cNvSpPr/>
          <p:nvPr/>
        </p:nvSpPr>
        <p:spPr>
          <a:xfrm>
            <a:off x="4746536" y="945405"/>
            <a:ext cx="1381497" cy="292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técnico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1860565" y="19990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149330" y="19990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1390302" y="19990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3110" name="ComboBox1" r:id="rId2" imgW="2381400" imgH="314280"/>
        </mc:Choice>
        <mc:Fallback>
          <p:control name="ComboBox1" r:id="rId2" imgW="2381400" imgH="314280">
            <p:pic>
              <p:nvPicPr>
                <p:cNvPr id="92" name="Combo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24799" y="4245813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3111" name="ListBox1" r:id="rId3" imgW="11677680" imgH="657360"/>
        </mc:Choice>
        <mc:Fallback>
          <p:control name="ListBox1" r:id="rId3" imgW="11677680" imgH="657360">
            <p:pic>
              <p:nvPicPr>
                <p:cNvPr id="77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0169" y="5606852"/>
                  <a:ext cx="11682148" cy="65534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3112" name="CheckBox1" r:id="rId4" imgW="847800" imgH="352440"/>
        </mc:Choice>
        <mc:Fallback>
          <p:control name="CheckBox1" r:id="rId4" imgW="847800" imgH="352440">
            <p:pic>
              <p:nvPicPr>
                <p:cNvPr id="78" name="Check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05733" y="520647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3113" name="CheckBox2" r:id="rId5" imgW="1076400" imgH="352440"/>
        </mc:Choice>
        <mc:Fallback>
          <p:control name="CheckBox2" r:id="rId5" imgW="1076400" imgH="352440">
            <p:pic>
              <p:nvPicPr>
                <p:cNvPr id="89" name="CheckBox2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98479" y="520381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692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221792"/>
            <a:ext cx="11834950" cy="208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Otros testimonios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redondeado 47"/>
          <p:cNvSpPr/>
          <p:nvPr/>
        </p:nvSpPr>
        <p:spPr>
          <a:xfrm>
            <a:off x="2547366" y="22954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49" name="Rectángulo redondeado 48"/>
          <p:cNvSpPr/>
          <p:nvPr/>
        </p:nvSpPr>
        <p:spPr>
          <a:xfrm>
            <a:off x="2547366" y="22954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/>
          <p:cNvSpPr txBox="1"/>
          <p:nvPr/>
        </p:nvSpPr>
        <p:spPr>
          <a:xfrm>
            <a:off x="169918" y="22954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 mercantil</a:t>
            </a:r>
            <a:endParaRPr lang="es-MX" sz="12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2560966" y="27464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560966" y="27464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CuadroTexto 52"/>
          <p:cNvSpPr txBox="1"/>
          <p:nvPr/>
        </p:nvSpPr>
        <p:spPr>
          <a:xfrm>
            <a:off x="183518" y="27464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Institución de registro </a:t>
            </a:r>
            <a:endParaRPr lang="es-MX" sz="1200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8447371" y="223278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6" name="Rectángulo redondeado 55"/>
          <p:cNvSpPr/>
          <p:nvPr/>
        </p:nvSpPr>
        <p:spPr>
          <a:xfrm>
            <a:off x="8447371" y="223278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6069923" y="223278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folio mercantil 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6083523" y="268373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institución 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6060525" y="325912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smtClean="0"/>
              <a:t>*Instrumento publico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547366" y="97611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2547366" y="9761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CuadroTexto 69"/>
          <p:cNvSpPr txBox="1"/>
          <p:nvPr/>
        </p:nvSpPr>
        <p:spPr>
          <a:xfrm>
            <a:off x="169918" y="9761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*Número de instrumento publico</a:t>
            </a:r>
            <a:endParaRPr lang="es-MX" sz="12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560966" y="14270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9" name="Rectángulo redondeado 78"/>
          <p:cNvSpPr/>
          <p:nvPr/>
        </p:nvSpPr>
        <p:spPr>
          <a:xfrm>
            <a:off x="2560966" y="14270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183518" y="14270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*Número de notaria o correduría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560965" y="1872129"/>
            <a:ext cx="8263845" cy="270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82" name="Rectángulo redondeado 81"/>
          <p:cNvSpPr/>
          <p:nvPr/>
        </p:nvSpPr>
        <p:spPr>
          <a:xfrm>
            <a:off x="2560966" y="18721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183519" y="1872129"/>
            <a:ext cx="236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notario o corredor publico </a:t>
            </a:r>
            <a:endParaRPr lang="es-MX" sz="12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8447371" y="9134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85" name="Rectángulo redondeado 84"/>
          <p:cNvSpPr/>
          <p:nvPr/>
        </p:nvSpPr>
        <p:spPr>
          <a:xfrm>
            <a:off x="8447371" y="9134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6069923" y="9134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*Fecha de instrumento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083523" y="13643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*Entidad de la notaria o correduría </a:t>
            </a:r>
            <a:endParaRPr lang="es-MX" sz="1200" dirty="0"/>
          </a:p>
        </p:txBody>
      </p:sp>
      <p:sp>
        <p:nvSpPr>
          <p:cNvPr id="47" name="Rectángulo 46"/>
          <p:cNvSpPr/>
          <p:nvPr/>
        </p:nvSpPr>
        <p:spPr>
          <a:xfrm>
            <a:off x="1847503" y="49684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136268" y="49684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377240" y="49684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152258" y="377999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77" name="Rectángulo redondeado 76">
            <a:hlinkClick r:id="" action="ppaction://noaction"/>
          </p:cNvPr>
          <p:cNvSpPr/>
          <p:nvPr/>
        </p:nvSpPr>
        <p:spPr>
          <a:xfrm>
            <a:off x="5463415" y="630295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59" name="Imagen 58"/>
          <p:cNvPicPr/>
          <p:nvPr/>
        </p:nvPicPr>
        <p:blipFill rotWithShape="1">
          <a:blip r:embed="rId8"/>
          <a:srcRect l="63011" t="75909" r="22578" b="18154"/>
          <a:stretch/>
        </p:blipFill>
        <p:spPr bwMode="auto">
          <a:xfrm>
            <a:off x="8757335" y="3135982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89206" name="ListBox1" r:id="rId2" imgW="11677680" imgH="1762200"/>
        </mc:Choice>
        <mc:Fallback>
          <p:control name="ListBox1" r:id="rId2" imgW="11677680" imgH="1762200">
            <p:pic>
              <p:nvPicPr>
                <p:cNvPr id="9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9451" y="4408200"/>
                  <a:ext cx="11682148" cy="176426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9207" name="CheckBox1" r:id="rId3" imgW="847800" imgH="352440"/>
        </mc:Choice>
        <mc:Fallback>
          <p:control name="CheckBox1" r:id="rId3" imgW="847800" imgH="352440">
            <p:pic>
              <p:nvPicPr>
                <p:cNvPr id="95" name="Check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91774" y="3659597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9208" name="CheckBox2" r:id="rId4" imgW="1076400" imgH="352440"/>
        </mc:Choice>
        <mc:Fallback>
          <p:control name="CheckBox2" r:id="rId4" imgW="1076400" imgH="352440">
            <p:pic>
              <p:nvPicPr>
                <p:cNvPr id="96" name="CheckBox2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93434" y="368266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9209" name="ComboBox1" r:id="rId5" imgW="2371680" imgH="314280"/>
        </mc:Choice>
        <mc:Fallback>
          <p:control name="ComboBox1" r:id="rId5" imgW="2371680" imgH="314280">
            <p:pic>
              <p:nvPicPr>
                <p:cNvPr id="97" name="ComboBox1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38718" y="1343284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9210" name="ComboBox2" r:id="rId6" imgW="2371680" imgH="314280"/>
        </mc:Choice>
        <mc:Fallback>
          <p:control name="ComboBox2" r:id="rId6" imgW="2371680" imgH="314280">
            <p:pic>
              <p:nvPicPr>
                <p:cNvPr id="98" name="Combo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57909" y="2742074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279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/>
          <p:nvPr/>
        </p:nvSpPr>
        <p:spPr>
          <a:xfrm>
            <a:off x="220980" y="941547"/>
            <a:ext cx="1114560" cy="277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3206931" y="950487"/>
            <a:ext cx="1572653" cy="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6341656" y="945745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7351906" y="943694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9259851" y="940288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4979" y="1622782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redondeado 66"/>
          <p:cNvSpPr/>
          <p:nvPr/>
        </p:nvSpPr>
        <p:spPr>
          <a:xfrm>
            <a:off x="8521415" y="214005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8521415" y="214005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143551" y="213504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Acta asamblea </a:t>
            </a:r>
            <a:endParaRPr lang="es-MX" sz="1200" dirty="0"/>
          </a:p>
        </p:txBody>
      </p:sp>
      <p:sp>
        <p:nvSpPr>
          <p:cNvPr id="83" name="CuadroTexto 82"/>
          <p:cNvSpPr txBox="1"/>
          <p:nvPr/>
        </p:nvSpPr>
        <p:spPr>
          <a:xfrm>
            <a:off x="6305169" y="211113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cierre del ejercicio fiscal</a:t>
            </a:r>
            <a:endParaRPr lang="es-MX" sz="1200" dirty="0"/>
          </a:p>
        </p:txBody>
      </p:sp>
      <p:sp>
        <p:nvSpPr>
          <p:cNvPr id="87" name="Rectángulo redondeado 86">
            <a:hlinkClick r:id="" action="ppaction://noaction"/>
          </p:cNvPr>
          <p:cNvSpPr/>
          <p:nvPr/>
        </p:nvSpPr>
        <p:spPr>
          <a:xfrm>
            <a:off x="5669656" y="61186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88" name="Imagen 87"/>
          <p:cNvPicPr/>
          <p:nvPr/>
        </p:nvPicPr>
        <p:blipFill rotWithShape="1">
          <a:blip r:embed="rId6"/>
          <a:srcRect l="63011" t="75909" r="22578" b="18154"/>
          <a:stretch/>
        </p:blipFill>
        <p:spPr bwMode="auto">
          <a:xfrm>
            <a:off x="2101041" y="2061820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7" name="Rectángulo 36"/>
          <p:cNvSpPr/>
          <p:nvPr/>
        </p:nvSpPr>
        <p:spPr>
          <a:xfrm>
            <a:off x="143691" y="1288524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123404" y="1286497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2782384" y="1293643"/>
            <a:ext cx="1219677" cy="284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 Instrumentos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4049467" y="1290286"/>
            <a:ext cx="1558908" cy="2768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 </a:t>
            </a:r>
            <a:r>
              <a:rPr lang="es-MX" sz="1200" dirty="0" smtClean="0">
                <a:solidFill>
                  <a:schemeClr val="tx1"/>
                </a:solidFill>
              </a:rPr>
              <a:t>Acta 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5661327" y="1285604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7298484" y="1285604"/>
            <a:ext cx="2350614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 Cumplimiento de </a:t>
            </a:r>
            <a:r>
              <a:rPr lang="es-MX" sz="1200" dirty="0" smtClean="0">
                <a:solidFill>
                  <a:schemeClr val="tx1"/>
                </a:solidFill>
              </a:rPr>
              <a:t>obligaciones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9688760" y="1294205"/>
            <a:ext cx="1179538" cy="2682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 Experiencias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1405264" y="936632"/>
            <a:ext cx="1739037" cy="282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</a:t>
            </a:r>
            <a:r>
              <a:rPr lang="es-MX" sz="1200" dirty="0" smtClean="0">
                <a:solidFill>
                  <a:schemeClr val="tx1"/>
                </a:solidFill>
              </a:rPr>
              <a:t>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956863" y="60783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0" name="Rectángulo 49"/>
          <p:cNvSpPr/>
          <p:nvPr/>
        </p:nvSpPr>
        <p:spPr>
          <a:xfrm>
            <a:off x="4877166" y="958468"/>
            <a:ext cx="1381497" cy="2697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técnico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130628" y="3286192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54" name="Rectángulo redondeado 53"/>
          <p:cNvSpPr/>
          <p:nvPr/>
        </p:nvSpPr>
        <p:spPr>
          <a:xfrm>
            <a:off x="2286011" y="26238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6" name="Rectángulo redondeado 55"/>
          <p:cNvSpPr/>
          <p:nvPr/>
        </p:nvSpPr>
        <p:spPr>
          <a:xfrm>
            <a:off x="2286011" y="26238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143690" y="26238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acta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2167" name="ListBox1" r:id="rId2" imgW="11677680" imgH="1467000"/>
        </mc:Choice>
        <mc:Fallback>
          <p:control name="ListBox1" r:id="rId2" imgW="11677680" imgH="1467000">
            <p:pic>
              <p:nvPicPr>
                <p:cNvPr id="51" name="List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8057" y="3626509"/>
                  <a:ext cx="11682148" cy="146682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2168" name="CheckBox3" r:id="rId3" imgW="847800" imgH="352440"/>
        </mc:Choice>
        <mc:Fallback>
          <p:control name="CheckBox3" r:id="rId3" imgW="847800" imgH="352440">
            <p:pic>
              <p:nvPicPr>
                <p:cNvPr id="52" name="Check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72562" y="3179173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2169" name="CheckBox4" r:id="rId4" imgW="1076400" imgH="352440"/>
        </mc:Choice>
        <mc:Fallback>
          <p:control name="CheckBox4" r:id="rId4" imgW="1076400" imgH="352440">
            <p:pic>
              <p:nvPicPr>
                <p:cNvPr id="53" name="Check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74222" y="3202240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633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Solicitudes de Títulos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490732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0757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03196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84770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360760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</a:t>
                      </a:r>
                      <a:r>
                        <a:rPr lang="es-MX" sz="1200" baseline="0" dirty="0" smtClean="0"/>
                        <a:t> solicitud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 de</a:t>
                      </a:r>
                      <a:r>
                        <a:rPr lang="es-MX" sz="1200" baseline="0" dirty="0" smtClean="0"/>
                        <a:t> solicitud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           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Ingresada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Ingresada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10384616" y="395669"/>
            <a:ext cx="1459047" cy="26531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+ Nueva Solicitud</a:t>
            </a:r>
            <a:endParaRPr lang="es-ES" sz="1000" dirty="0"/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710106" y="3727787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9744536" y="3716849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41" name="Rectángulo redondeado 40">
            <a:hlinkClick r:id="" action="ppaction://noaction"/>
          </p:cNvPr>
          <p:cNvSpPr/>
          <p:nvPr/>
        </p:nvSpPr>
        <p:spPr>
          <a:xfrm>
            <a:off x="9744537" y="4104693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 </a:t>
            </a:r>
            <a:endParaRPr lang="es-ES" sz="1000" dirty="0"/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710106" y="4102234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8775887" y="209418"/>
            <a:ext cx="4676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u="sng" dirty="0" smtClean="0"/>
              <a:t>Términos y Condiciones </a:t>
            </a:r>
            <a:endParaRPr lang="es-MX" sz="1000" u="sng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29" name="Rectángulo 28"/>
          <p:cNvSpPr/>
          <p:nvPr/>
        </p:nvSpPr>
        <p:spPr>
          <a:xfrm>
            <a:off x="235308" y="2340348"/>
            <a:ext cx="949238" cy="273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1228084" y="2338321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Solicitud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2887065" y="2345467"/>
            <a:ext cx="1175662" cy="266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No favorables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6964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6965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205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91440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/>
          <p:nvPr/>
        </p:nvSpPr>
        <p:spPr>
          <a:xfrm>
            <a:off x="170180" y="941547"/>
            <a:ext cx="1114560" cy="277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3105331" y="963187"/>
            <a:ext cx="1572653" cy="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6188168" y="958445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7198418" y="956394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9106363" y="952988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4979" y="1622056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43691" y="1300861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1123404" y="1298834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782384" y="1305980"/>
            <a:ext cx="1219677" cy="284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 Instrumentos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4049467" y="1302622"/>
            <a:ext cx="1571971" cy="2788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 </a:t>
            </a:r>
            <a:r>
              <a:rPr lang="es-MX" sz="1200" dirty="0" smtClean="0">
                <a:solidFill>
                  <a:schemeClr val="tx1"/>
                </a:solidFill>
              </a:rPr>
              <a:t>Acta de </a:t>
            </a:r>
            <a:r>
              <a:rPr lang="es-MX" sz="1200" dirty="0">
                <a:solidFill>
                  <a:schemeClr val="tx1"/>
                </a:solidFill>
              </a:rPr>
              <a:t>asamblea  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5687453" y="1297941"/>
            <a:ext cx="1584205" cy="276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E) Estados </a:t>
            </a:r>
            <a:r>
              <a:rPr lang="es-MX" sz="1200" dirty="0" smtClean="0">
                <a:solidFill>
                  <a:schemeClr val="tx1"/>
                </a:solidFill>
              </a:rPr>
              <a:t>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7337673" y="1297941"/>
            <a:ext cx="2350614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 Cumplimiento de </a:t>
            </a:r>
            <a:r>
              <a:rPr lang="es-MX" sz="1200" dirty="0" smtClean="0">
                <a:solidFill>
                  <a:schemeClr val="tx1"/>
                </a:solidFill>
              </a:rPr>
              <a:t>obligaciones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9741012" y="1306542"/>
            <a:ext cx="1179538" cy="2682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 Experiencias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1321662" y="949519"/>
            <a:ext cx="1739037" cy="282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</a:t>
            </a:r>
            <a:r>
              <a:rPr lang="es-MX" sz="1200" dirty="0" smtClean="0">
                <a:solidFill>
                  <a:schemeClr val="tx1"/>
                </a:solidFill>
              </a:rPr>
              <a:t>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4956863" y="60783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3" name="Rectángulo 52"/>
          <p:cNvSpPr/>
          <p:nvPr/>
        </p:nvSpPr>
        <p:spPr>
          <a:xfrm>
            <a:off x="4732023" y="958468"/>
            <a:ext cx="1381497" cy="2697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técnico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6410911" y="2086486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b)Estados Financieros Dictaminados</a:t>
            </a:r>
            <a:endParaRPr lang="es-MX" sz="1200" dirty="0"/>
          </a:p>
        </p:txBody>
      </p:sp>
      <p:sp>
        <p:nvSpPr>
          <p:cNvPr id="74" name="CuadroTexto 73"/>
          <p:cNvSpPr txBox="1"/>
          <p:nvPr/>
        </p:nvSpPr>
        <p:spPr>
          <a:xfrm>
            <a:off x="6424862" y="260194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dictaminados</a:t>
            </a:r>
            <a:endParaRPr lang="es-MX" sz="12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59079" y="3645428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anuales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3436558" y="3644024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82" name="Rectángulo redondeado 81"/>
          <p:cNvSpPr/>
          <p:nvPr/>
        </p:nvSpPr>
        <p:spPr>
          <a:xfrm>
            <a:off x="3436558" y="36440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4660489" y="3641389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4660489" y="36413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/>
          <p:cNvSpPr/>
          <p:nvPr/>
        </p:nvSpPr>
        <p:spPr>
          <a:xfrm>
            <a:off x="9407050" y="2598014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9407050" y="25980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10630981" y="2595379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88" name="Rectángulo redondeado 87"/>
          <p:cNvSpPr/>
          <p:nvPr/>
        </p:nvSpPr>
        <p:spPr>
          <a:xfrm>
            <a:off x="10630981" y="25953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CuadroTexto 88"/>
          <p:cNvSpPr txBox="1"/>
          <p:nvPr/>
        </p:nvSpPr>
        <p:spPr>
          <a:xfrm>
            <a:off x="4441386" y="3653306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90" name="CuadroTexto 89"/>
          <p:cNvSpPr txBox="1"/>
          <p:nvPr/>
        </p:nvSpPr>
        <p:spPr>
          <a:xfrm>
            <a:off x="10391993" y="2577331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91" name="CuadroTexto 90"/>
          <p:cNvSpPr txBox="1"/>
          <p:nvPr/>
        </p:nvSpPr>
        <p:spPr>
          <a:xfrm>
            <a:off x="10128" y="205895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*a)Estados Financieros Internos Ultimo mes</a:t>
            </a:r>
            <a:endParaRPr lang="es-MX" sz="1200" dirty="0"/>
          </a:p>
        </p:txBody>
      </p:sp>
      <p:sp>
        <p:nvSpPr>
          <p:cNvPr id="92" name="CuadroTexto 91"/>
          <p:cNvSpPr txBox="1"/>
          <p:nvPr/>
        </p:nvSpPr>
        <p:spPr>
          <a:xfrm>
            <a:off x="35229" y="312589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 Estados Financieros Internos anuales</a:t>
            </a:r>
            <a:endParaRPr lang="es-MX" sz="1200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697" y="2621699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ultimo mes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3452176" y="2620295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96" name="Rectángulo redondeado 95"/>
          <p:cNvSpPr/>
          <p:nvPr/>
        </p:nvSpPr>
        <p:spPr>
          <a:xfrm>
            <a:off x="3452176" y="2620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CuadroTexto 96"/>
          <p:cNvSpPr txBox="1"/>
          <p:nvPr/>
        </p:nvSpPr>
        <p:spPr>
          <a:xfrm>
            <a:off x="153491" y="4901685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Observaciones de la empresa:</a:t>
            </a:r>
            <a:endParaRPr lang="es-MX" sz="1200" b="1" dirty="0"/>
          </a:p>
        </p:txBody>
      </p:sp>
      <p:pic>
        <p:nvPicPr>
          <p:cNvPr id="57" name="Imagen 56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3256231" y="2035638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8" name="Imagen 57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3236855" y="313313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9" name="Imagen 58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9127870" y="2035638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83215" name="CheckBox3" r:id="rId2" imgW="11468160" imgH="771480"/>
        </mc:Choice>
        <mc:Fallback>
          <p:control name="CheckBox3" r:id="rId2" imgW="11468160" imgH="771480">
            <p:pic>
              <p:nvPicPr>
                <p:cNvPr id="98" name="CheckBox3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7899" y="4167479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3216" name="ListBox1" r:id="rId3" imgW="11677680" imgH="666720"/>
        </mc:Choice>
        <mc:Fallback>
          <p:control name="ListBox1" r:id="rId3" imgW="11677680" imgH="666720">
            <p:pic>
              <p:nvPicPr>
                <p:cNvPr id="99" name="List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2008" y="5226502"/>
                  <a:ext cx="11682412" cy="6667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5175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91440"/>
            <a:ext cx="12035245" cy="1985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CuadroTexto 59"/>
          <p:cNvSpPr txBox="1"/>
          <p:nvPr/>
        </p:nvSpPr>
        <p:spPr>
          <a:xfrm>
            <a:off x="182740" y="422808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61" name="Rectángulo redondeado 60">
            <a:hlinkClick r:id="" action="ppaction://noaction"/>
          </p:cNvPr>
          <p:cNvSpPr/>
          <p:nvPr/>
        </p:nvSpPr>
        <p:spPr>
          <a:xfrm>
            <a:off x="5512526" y="159771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3192" name="ListBox2" r:id="rId2" imgW="11677680" imgH="762120"/>
        </mc:Choice>
        <mc:Fallback>
          <p:control name="ListBox2" r:id="rId2" imgW="11677680" imgH="762120">
            <p:pic>
              <p:nvPicPr>
                <p:cNvPr id="73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0802" y="738997"/>
                  <a:ext cx="11682412" cy="76254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3193" name="CheckBox1" r:id="rId3" imgW="847800" imgH="352440"/>
        </mc:Choice>
        <mc:Fallback>
          <p:control name="CheckBox1" r:id="rId3" imgW="847800" imgH="352440">
            <p:pic>
              <p:nvPicPr>
                <p:cNvPr id="74" name="Check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24138" y="299649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3194" name="CheckBox2" r:id="rId4" imgW="1085760" imgH="352440"/>
        </mc:Choice>
        <mc:Fallback>
          <p:control name="CheckBox2" r:id="rId4" imgW="1085760" imgH="352440">
            <p:pic>
              <p:nvPicPr>
                <p:cNvPr id="75" name="Check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25798" y="283528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7496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/>
          <p:nvPr/>
        </p:nvSpPr>
        <p:spPr>
          <a:xfrm>
            <a:off x="170138" y="954033"/>
            <a:ext cx="1114560" cy="277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3118031" y="950487"/>
            <a:ext cx="1572653" cy="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6171839" y="945745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7182089" y="943694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9090034" y="940288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4979" y="1622419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</a:t>
            </a:r>
            <a:r>
              <a:rPr lang="es-MX" sz="1200" dirty="0" smtClean="0">
                <a:solidFill>
                  <a:schemeClr val="tx1"/>
                </a:solidFill>
              </a:rPr>
              <a:t>umplimiento de obligaciones fiscales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143551" y="2096947"/>
            <a:ext cx="263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Opinión de cumplimiento de obligaciones fiscales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5947957" y="2093366"/>
            <a:ext cx="3361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de obligaciones fiscales  </a:t>
            </a:r>
            <a:endParaRPr lang="es-MX" sz="1200" dirty="0"/>
          </a:p>
        </p:txBody>
      </p:sp>
      <p:sp>
        <p:nvSpPr>
          <p:cNvPr id="49" name="Rectángulo redondeado 48"/>
          <p:cNvSpPr/>
          <p:nvPr/>
        </p:nvSpPr>
        <p:spPr>
          <a:xfrm>
            <a:off x="9238756" y="21047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9238756" y="21047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7" name="Imagen 56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2434204" y="211784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33"/>
          <p:cNvSpPr/>
          <p:nvPr/>
        </p:nvSpPr>
        <p:spPr>
          <a:xfrm>
            <a:off x="143691" y="1288161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1123404" y="1286134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2782384" y="1293280"/>
            <a:ext cx="1219677" cy="284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 Instrumentos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4049467" y="1289923"/>
            <a:ext cx="1532782" cy="2654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 Acta </a:t>
            </a:r>
            <a:r>
              <a:rPr lang="es-MX" sz="1200" dirty="0" smtClean="0">
                <a:solidFill>
                  <a:schemeClr val="tx1"/>
                </a:solidFill>
              </a:rPr>
              <a:t>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5648264" y="1285241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7298484" y="1285241"/>
            <a:ext cx="2350614" cy="276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 Cumplimiento de </a:t>
            </a:r>
            <a:r>
              <a:rPr lang="es-MX" sz="1200" dirty="0" smtClean="0">
                <a:solidFill>
                  <a:schemeClr val="tx1"/>
                </a:solidFill>
              </a:rPr>
              <a:t>obligaciones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9701823" y="1293842"/>
            <a:ext cx="1179538" cy="2682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 Experiencias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1321662" y="949519"/>
            <a:ext cx="1739037" cy="282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</a:t>
            </a:r>
            <a:r>
              <a:rPr lang="es-MX" sz="1200" dirty="0" smtClean="0">
                <a:solidFill>
                  <a:schemeClr val="tx1"/>
                </a:solidFill>
              </a:rPr>
              <a:t>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4956863" y="60783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8" name="Rectángulo 57"/>
          <p:cNvSpPr/>
          <p:nvPr/>
        </p:nvSpPr>
        <p:spPr>
          <a:xfrm>
            <a:off x="4732023" y="958468"/>
            <a:ext cx="1381497" cy="2697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técnico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143551" y="426328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65" name="Rectángulo redondeado 64">
            <a:hlinkClick r:id="" action="ppaction://noaction"/>
          </p:cNvPr>
          <p:cNvSpPr/>
          <p:nvPr/>
        </p:nvSpPr>
        <p:spPr>
          <a:xfrm>
            <a:off x="5473337" y="5477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165321" y="2756702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Observaciones de la empresa:</a:t>
            </a:r>
            <a:endParaRPr lang="es-MX" sz="12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4213" name="ListBox2" r:id="rId2" imgW="11677680" imgH="762120"/>
        </mc:Choice>
        <mc:Fallback>
          <p:control name="ListBox2" r:id="rId2" imgW="11677680" imgH="762120">
            <p:pic>
              <p:nvPicPr>
                <p:cNvPr id="66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1613" y="4540286"/>
                  <a:ext cx="11682412" cy="76254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4214" name="CheckBox1" r:id="rId3" imgW="847800" imgH="352440"/>
        </mc:Choice>
        <mc:Fallback>
          <p:control name="CheckBox1" r:id="rId3" imgW="847800" imgH="352440">
            <p:pic>
              <p:nvPicPr>
                <p:cNvPr id="67" name="Check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09590" y="414879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4215" name="CheckBox2" r:id="rId4" imgW="1085760" imgH="352440"/>
        </mc:Choice>
        <mc:Fallback>
          <p:control name="CheckBox2" r:id="rId4" imgW="1085760" imgH="352440">
            <p:pic>
              <p:nvPicPr>
                <p:cNvPr id="68" name="Check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27476" y="4148791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4216" name="ListBox1" r:id="rId5" imgW="11677680" imgH="666720"/>
        </mc:Choice>
        <mc:Fallback>
          <p:control name="ListBox1" r:id="rId5" imgW="11677680" imgH="666720">
            <p:pic>
              <p:nvPicPr>
                <p:cNvPr id="74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3838" y="3081338"/>
                  <a:ext cx="11682412" cy="6667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1050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/>
          <p:nvPr/>
        </p:nvSpPr>
        <p:spPr>
          <a:xfrm>
            <a:off x="144780" y="941547"/>
            <a:ext cx="1114560" cy="277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3118031" y="950487"/>
            <a:ext cx="1572653" cy="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4763953" y="945745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774203" y="943694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7682148" y="940288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4979" y="1647819"/>
            <a:ext cx="11834950" cy="220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Curriculum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52258" y="2322465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43551" y="207154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Curriculum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187633" y="5015946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documento </a:t>
            </a:r>
            <a:endParaRPr lang="es-MX" sz="1200" dirty="0"/>
          </a:p>
        </p:txBody>
      </p:sp>
      <p:sp>
        <p:nvSpPr>
          <p:cNvPr id="36" name="Rectángulo 35"/>
          <p:cNvSpPr/>
          <p:nvPr/>
        </p:nvSpPr>
        <p:spPr>
          <a:xfrm>
            <a:off x="143690" y="3751572"/>
            <a:ext cx="11834950" cy="2448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7004781" y="4565810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documento</a:t>
            </a:r>
            <a:endParaRPr lang="es-MX" sz="1200" dirty="0"/>
          </a:p>
        </p:txBody>
      </p:sp>
      <p:sp>
        <p:nvSpPr>
          <p:cNvPr id="57" name="Rectángulo redondeado 56"/>
          <p:cNvSpPr/>
          <p:nvPr/>
        </p:nvSpPr>
        <p:spPr>
          <a:xfrm>
            <a:off x="2535280" y="45829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2535280" y="45829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redondeado 58"/>
          <p:cNvSpPr/>
          <p:nvPr/>
        </p:nvSpPr>
        <p:spPr>
          <a:xfrm>
            <a:off x="9393510" y="455856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0" name="Rectángulo redondeado 59"/>
          <p:cNvSpPr/>
          <p:nvPr/>
        </p:nvSpPr>
        <p:spPr>
          <a:xfrm>
            <a:off x="9393510" y="45585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1" name="Imagen 60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2589001" y="1985268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1" name="Rectángulo 80"/>
          <p:cNvSpPr/>
          <p:nvPr/>
        </p:nvSpPr>
        <p:spPr>
          <a:xfrm>
            <a:off x="1899755" y="4126513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88520" y="4126513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429492" y="4126513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155257" y="4584069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del  documento 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155257" y="5491767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2515715" y="5463541"/>
            <a:ext cx="1037904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6" name="Rectángulo redondeado 75"/>
          <p:cNvSpPr/>
          <p:nvPr/>
        </p:nvSpPr>
        <p:spPr>
          <a:xfrm>
            <a:off x="2515715" y="54635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3830082" y="5462491"/>
            <a:ext cx="1063073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3830082" y="54624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/>
          <p:cNvSpPr txBox="1"/>
          <p:nvPr/>
        </p:nvSpPr>
        <p:spPr>
          <a:xfrm>
            <a:off x="3579745" y="5491920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a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143691" y="1313561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1123404" y="1311534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2782384" y="1318680"/>
            <a:ext cx="1219677" cy="284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 Instrumentos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4049466" y="1315322"/>
            <a:ext cx="1571971" cy="288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 Acta </a:t>
            </a:r>
            <a:r>
              <a:rPr lang="es-MX" sz="1200" dirty="0" smtClean="0">
                <a:solidFill>
                  <a:schemeClr val="tx1"/>
                </a:solidFill>
              </a:rPr>
              <a:t>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5687453" y="1310641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7337673" y="1310641"/>
            <a:ext cx="2350614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 Cumplimiento de </a:t>
            </a:r>
            <a:r>
              <a:rPr lang="es-MX" sz="1200" dirty="0" smtClean="0">
                <a:solidFill>
                  <a:schemeClr val="tx1"/>
                </a:solidFill>
              </a:rPr>
              <a:t>obligaciones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9741012" y="1319242"/>
            <a:ext cx="1179538" cy="2682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 Experiencias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7012731" y="5462491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9393510" y="55052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9393510" y="55052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67"/>
          <p:cNvSpPr/>
          <p:nvPr/>
        </p:nvSpPr>
        <p:spPr>
          <a:xfrm>
            <a:off x="1321662" y="924119"/>
            <a:ext cx="1739037" cy="282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</a:t>
            </a:r>
            <a:r>
              <a:rPr lang="es-MX" sz="1200" dirty="0" smtClean="0">
                <a:solidFill>
                  <a:schemeClr val="tx1"/>
                </a:solidFill>
              </a:rPr>
              <a:t>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190821" y="5964502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Celebrado con </a:t>
            </a:r>
            <a:endParaRPr lang="es-MX" sz="1200" dirty="0"/>
          </a:p>
        </p:txBody>
      </p:sp>
      <p:sp>
        <p:nvSpPr>
          <p:cNvPr id="74" name="Rectángulo redondeado 73"/>
          <p:cNvSpPr/>
          <p:nvPr/>
        </p:nvSpPr>
        <p:spPr>
          <a:xfrm>
            <a:off x="2513543" y="596921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85" name="Rectángulo redondeado 84"/>
          <p:cNvSpPr/>
          <p:nvPr/>
        </p:nvSpPr>
        <p:spPr>
          <a:xfrm>
            <a:off x="2513543" y="59692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88" name="CuadroTexto 87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4956863" y="60783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84" name="Rectángulo redondeado 83">
            <a:hlinkClick r:id="" action="ppaction://noaction"/>
          </p:cNvPr>
          <p:cNvSpPr/>
          <p:nvPr/>
        </p:nvSpPr>
        <p:spPr>
          <a:xfrm>
            <a:off x="5463415" y="323282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4172" name="ListBox4" r:id="rId2" imgW="11677680" imgH="552600"/>
        </mc:Choice>
        <mc:Fallback>
          <p:control name="ListBox4" r:id="rId2" imgW="11677680" imgH="552600">
            <p:pic>
              <p:nvPicPr>
                <p:cNvPr id="64" name="ListBox4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0169" y="2583849"/>
                  <a:ext cx="11682148" cy="5547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4173" name="CheckBox7" r:id="rId3" imgW="847800" imgH="352440"/>
        </mc:Choice>
        <mc:Fallback>
          <p:control name="CheckBox7" r:id="rId3" imgW="847800" imgH="352440">
            <p:pic>
              <p:nvPicPr>
                <p:cNvPr id="65" name="CheckBox7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91774" y="2118249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4174" name="CheckBox8" r:id="rId4" imgW="1076400" imgH="352440"/>
        </mc:Choice>
        <mc:Fallback>
          <p:control name="CheckBox8" r:id="rId4" imgW="1076400" imgH="352440">
            <p:pic>
              <p:nvPicPr>
                <p:cNvPr id="66" name="CheckBox8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93434" y="2103216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4175" name="ComboBox1" r:id="rId5" imgW="2381400" imgH="314280"/>
        </mc:Choice>
        <mc:Fallback>
          <p:control name="ComboBox1" r:id="rId5" imgW="2381400" imgH="314280">
            <p:pic>
              <p:nvPicPr>
                <p:cNvPr id="50" name="Combo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27434" y="5011873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9268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219220" y="400868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del documento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7077452" y="363437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Archivos anexos</a:t>
            </a:r>
            <a:endParaRPr lang="es-MX" sz="1200" dirty="0"/>
          </a:p>
        </p:txBody>
      </p:sp>
      <p:pic>
        <p:nvPicPr>
          <p:cNvPr id="79" name="Imagen 78"/>
          <p:cNvPicPr/>
          <p:nvPr/>
        </p:nvPicPr>
        <p:blipFill rotWithShape="1">
          <a:blip r:embed="rId6"/>
          <a:srcRect l="63011" t="75909" r="22578" b="18154"/>
          <a:stretch/>
        </p:blipFill>
        <p:spPr bwMode="auto">
          <a:xfrm>
            <a:off x="2989379" y="35607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0" name="Imagen 79"/>
          <p:cNvPicPr/>
          <p:nvPr/>
        </p:nvPicPr>
        <p:blipFill rotWithShape="1">
          <a:blip r:embed="rId6"/>
          <a:srcRect l="63011" t="75909" r="22578" b="18154"/>
          <a:stretch/>
        </p:blipFill>
        <p:spPr bwMode="auto">
          <a:xfrm>
            <a:off x="9812778" y="359280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CuadroTexto 24"/>
          <p:cNvSpPr txBox="1"/>
          <p:nvPr/>
        </p:nvSpPr>
        <p:spPr>
          <a:xfrm>
            <a:off x="143691" y="1057512"/>
            <a:ext cx="248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16" name="Rectángulo redondeado 15">
            <a:hlinkClick r:id="" action="ppaction://noaction"/>
          </p:cNvPr>
          <p:cNvSpPr/>
          <p:nvPr/>
        </p:nvSpPr>
        <p:spPr>
          <a:xfrm>
            <a:off x="3570908" y="3481589"/>
            <a:ext cx="1152973" cy="295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4927456" y="3471501"/>
            <a:ext cx="1152973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Rectángulo redondeado 17">
            <a:hlinkClick r:id="" action="ppaction://noaction"/>
          </p:cNvPr>
          <p:cNvSpPr/>
          <p:nvPr/>
        </p:nvSpPr>
        <p:spPr>
          <a:xfrm>
            <a:off x="6284005" y="3471501"/>
            <a:ext cx="2089605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Emitir 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5237" name="CheckBox1" r:id="rId2" imgW="847800" imgH="352440"/>
        </mc:Choice>
        <mc:Fallback>
          <p:control name="CheckBox1" r:id="rId2" imgW="847800" imgH="352440">
            <p:pic>
              <p:nvPicPr>
                <p:cNvPr id="85" name="Check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56545" y="1023906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5238" name="CheckBox2" r:id="rId3" imgW="1076400" imgH="352440"/>
        </mc:Choice>
        <mc:Fallback>
          <p:control name="CheckBox2" r:id="rId3" imgW="1076400" imgH="352440">
            <p:pic>
              <p:nvPicPr>
                <p:cNvPr id="86" name="Check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58205" y="1032459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5239" name="ListBox2" r:id="rId4" imgW="11458440" imgH="1600200"/>
        </mc:Choice>
        <mc:Fallback>
          <p:control name="ListBox2" r:id="rId4" imgW="11458440" imgH="1600200">
            <p:pic>
              <p:nvPicPr>
                <p:cNvPr id="26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601" y="1546497"/>
                  <a:ext cx="11456752" cy="160318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57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/>
          <p:cNvSpPr/>
          <p:nvPr/>
        </p:nvSpPr>
        <p:spPr>
          <a:xfrm>
            <a:off x="134979" y="210903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Análisis de 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52258" y="846360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43551" y="63463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Curriculum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187633" y="2886695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documento </a:t>
            </a:r>
            <a:endParaRPr lang="es-MX" sz="1200" dirty="0"/>
          </a:p>
        </p:txBody>
      </p:sp>
      <p:sp>
        <p:nvSpPr>
          <p:cNvPr id="36" name="Rectángulo 35"/>
          <p:cNvSpPr/>
          <p:nvPr/>
        </p:nvSpPr>
        <p:spPr>
          <a:xfrm>
            <a:off x="143690" y="1726825"/>
            <a:ext cx="11834950" cy="186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7004781" y="2436559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documento</a:t>
            </a:r>
            <a:endParaRPr lang="es-MX" sz="1200" dirty="0"/>
          </a:p>
        </p:txBody>
      </p:sp>
      <p:sp>
        <p:nvSpPr>
          <p:cNvPr id="57" name="Rectángulo redondeado 56"/>
          <p:cNvSpPr/>
          <p:nvPr/>
        </p:nvSpPr>
        <p:spPr>
          <a:xfrm>
            <a:off x="2535280" y="24536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2535280" y="24536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redondeado 58"/>
          <p:cNvSpPr/>
          <p:nvPr/>
        </p:nvSpPr>
        <p:spPr>
          <a:xfrm>
            <a:off x="9393510" y="242931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0" name="Rectángulo redondeado 59"/>
          <p:cNvSpPr/>
          <p:nvPr/>
        </p:nvSpPr>
        <p:spPr>
          <a:xfrm>
            <a:off x="9393510" y="24293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1" name="Imagen 60"/>
          <p:cNvPicPr/>
          <p:nvPr/>
        </p:nvPicPr>
        <p:blipFill rotWithShape="1">
          <a:blip r:embed="rId10"/>
          <a:srcRect l="63011" t="75909" r="22578" b="18154"/>
          <a:stretch/>
        </p:blipFill>
        <p:spPr bwMode="auto">
          <a:xfrm>
            <a:off x="2589001" y="548352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1" name="Rectángulo 80"/>
          <p:cNvSpPr/>
          <p:nvPr/>
        </p:nvSpPr>
        <p:spPr>
          <a:xfrm>
            <a:off x="1899755" y="1997262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88520" y="1997262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429492" y="1997262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155257" y="2454818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del  documento 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155257" y="3362516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2515715" y="3334290"/>
            <a:ext cx="1037904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6" name="Rectángulo redondeado 75"/>
          <p:cNvSpPr/>
          <p:nvPr/>
        </p:nvSpPr>
        <p:spPr>
          <a:xfrm>
            <a:off x="2515715" y="333429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3830082" y="3333240"/>
            <a:ext cx="1063073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3830082" y="33332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/>
          <p:cNvSpPr txBox="1"/>
          <p:nvPr/>
        </p:nvSpPr>
        <p:spPr>
          <a:xfrm>
            <a:off x="3579745" y="3362669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a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7012731" y="3333240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9393510" y="337604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9393510" y="33760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CuadroTexto 72"/>
          <p:cNvSpPr txBox="1"/>
          <p:nvPr/>
        </p:nvSpPr>
        <p:spPr>
          <a:xfrm>
            <a:off x="190821" y="3835251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Celebrado con </a:t>
            </a:r>
            <a:endParaRPr lang="es-MX" sz="1200" dirty="0"/>
          </a:p>
        </p:txBody>
      </p:sp>
      <p:sp>
        <p:nvSpPr>
          <p:cNvPr id="74" name="Rectángulo redondeado 73"/>
          <p:cNvSpPr/>
          <p:nvPr/>
        </p:nvSpPr>
        <p:spPr>
          <a:xfrm>
            <a:off x="2513543" y="383995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85" name="Rectángulo redondeado 84"/>
          <p:cNvSpPr/>
          <p:nvPr/>
        </p:nvSpPr>
        <p:spPr>
          <a:xfrm>
            <a:off x="2513543" y="38399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216221" y="4306447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Servicios prestados </a:t>
            </a:r>
            <a:endParaRPr lang="es-MX" sz="1200" dirty="0"/>
          </a:p>
        </p:txBody>
      </p:sp>
      <p:sp>
        <p:nvSpPr>
          <p:cNvPr id="92" name="CuadroTexto 91"/>
          <p:cNvSpPr txBox="1"/>
          <p:nvPr/>
        </p:nvSpPr>
        <p:spPr>
          <a:xfrm>
            <a:off x="219220" y="4829185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del documento</a:t>
            </a:r>
            <a:endParaRPr lang="es-MX" sz="1200" dirty="0"/>
          </a:p>
        </p:txBody>
      </p:sp>
      <p:sp>
        <p:nvSpPr>
          <p:cNvPr id="93" name="CuadroTexto 92"/>
          <p:cNvSpPr txBox="1"/>
          <p:nvPr/>
        </p:nvSpPr>
        <p:spPr>
          <a:xfrm>
            <a:off x="7077452" y="4791754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Archivos anexos</a:t>
            </a:r>
            <a:endParaRPr lang="es-MX" sz="1200" dirty="0"/>
          </a:p>
        </p:txBody>
      </p:sp>
      <p:pic>
        <p:nvPicPr>
          <p:cNvPr id="94" name="Imagen 93"/>
          <p:cNvPicPr/>
          <p:nvPr/>
        </p:nvPicPr>
        <p:blipFill rotWithShape="1">
          <a:blip r:embed="rId10"/>
          <a:srcRect l="63011" t="75909" r="22578" b="18154"/>
          <a:stretch/>
        </p:blipFill>
        <p:spPr bwMode="auto">
          <a:xfrm>
            <a:off x="2989379" y="4784390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5" name="Imagen 94"/>
          <p:cNvPicPr/>
          <p:nvPr/>
        </p:nvPicPr>
        <p:blipFill rotWithShape="1">
          <a:blip r:embed="rId10"/>
          <a:srcRect l="63011" t="75909" r="22578" b="18154"/>
          <a:stretch/>
        </p:blipFill>
        <p:spPr bwMode="auto">
          <a:xfrm>
            <a:off x="9812778" y="4787597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6" name="CuadroTexto 95"/>
          <p:cNvSpPr txBox="1"/>
          <p:nvPr/>
        </p:nvSpPr>
        <p:spPr>
          <a:xfrm>
            <a:off x="143691" y="5250696"/>
            <a:ext cx="248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97" name="Rectángulo 96"/>
          <p:cNvSpPr/>
          <p:nvPr/>
        </p:nvSpPr>
        <p:spPr>
          <a:xfrm>
            <a:off x="2768962" y="4212899"/>
            <a:ext cx="9034534" cy="4700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7250" name="ListBox4" r:id="rId2" imgW="11677680" imgH="552600"/>
        </mc:Choice>
        <mc:Fallback>
          <p:control name="ListBox4" r:id="rId2" imgW="11677680" imgH="552600">
            <p:pic>
              <p:nvPicPr>
                <p:cNvPr id="64" name="ListBox4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0169" y="1107744"/>
                  <a:ext cx="11682148" cy="5547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7251" name="CheckBox7" r:id="rId3" imgW="847800" imgH="352440"/>
        </mc:Choice>
        <mc:Fallback>
          <p:control name="CheckBox7" r:id="rId3" imgW="847800" imgH="352440">
            <p:pic>
              <p:nvPicPr>
                <p:cNvPr id="65" name="CheckBox7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91774" y="681333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7252" name="CheckBox8" r:id="rId4" imgW="1076400" imgH="352440"/>
        </mc:Choice>
        <mc:Fallback>
          <p:control name="CheckBox8" r:id="rId4" imgW="1076400" imgH="352440">
            <p:pic>
              <p:nvPicPr>
                <p:cNvPr id="66" name="CheckBox8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93434" y="666300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7253" name="ComboBox1" r:id="rId5" imgW="2381400" imgH="314280"/>
        </mc:Choice>
        <mc:Fallback>
          <p:control name="ComboBox1" r:id="rId5" imgW="2381400" imgH="314280">
            <p:pic>
              <p:nvPicPr>
                <p:cNvPr id="50" name="ComboBox1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27434" y="2882622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7254" name="CheckBox1" r:id="rId6" imgW="847800" imgH="352440"/>
        </mc:Choice>
        <mc:Fallback>
          <p:control name="CheckBox1" r:id="rId6" imgW="847800" imgH="352440">
            <p:pic>
              <p:nvPicPr>
                <p:cNvPr id="98" name="CheckBox1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56545" y="5217090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7255" name="CheckBox2" r:id="rId7" imgW="1076400" imgH="352440"/>
        </mc:Choice>
        <mc:Fallback>
          <p:control name="CheckBox2" r:id="rId7" imgW="1076400" imgH="352440">
            <p:pic>
              <p:nvPicPr>
                <p:cNvPr id="99" name="CheckBox2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558205" y="5225643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7256" name="ListBox2" r:id="rId8" imgW="11458440" imgH="876240"/>
        </mc:Choice>
        <mc:Fallback>
          <p:control name="ListBox2" r:id="rId8" imgW="11458440" imgH="876240">
            <p:pic>
              <p:nvPicPr>
                <p:cNvPr id="100" name="ListBox2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2263" y="5648325"/>
                  <a:ext cx="11456987" cy="87471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5618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70"/>
          <p:cNvSpPr/>
          <p:nvPr/>
        </p:nvSpPr>
        <p:spPr>
          <a:xfrm>
            <a:off x="257991" y="1327350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1237704" y="1325323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896684" y="1332469"/>
            <a:ext cx="1219677" cy="284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 Instrumentos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4163767" y="1329112"/>
            <a:ext cx="1520751" cy="2722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 Acta </a:t>
            </a:r>
            <a:r>
              <a:rPr lang="es-MX" sz="1200" dirty="0" smtClean="0">
                <a:solidFill>
                  <a:schemeClr val="tx1"/>
                </a:solidFill>
              </a:rPr>
              <a:t>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5710312" y="1324430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7360532" y="1324430"/>
            <a:ext cx="2350614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 Cumplimiento de Obligaciones </a:t>
            </a:r>
          </a:p>
        </p:txBody>
      </p:sp>
      <p:sp>
        <p:nvSpPr>
          <p:cNvPr id="77" name="Rectángulo 76"/>
          <p:cNvSpPr/>
          <p:nvPr/>
        </p:nvSpPr>
        <p:spPr>
          <a:xfrm>
            <a:off x="9763871" y="1333031"/>
            <a:ext cx="1179538" cy="2682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 Experiencias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249279" y="1648542"/>
            <a:ext cx="11639005" cy="231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Vista Previa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11000485" y="1328730"/>
            <a:ext cx="1435355" cy="272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Previsualizar acuse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271780" y="980733"/>
            <a:ext cx="1114560" cy="277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270431" y="989673"/>
            <a:ext cx="1572653" cy="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4916353" y="984931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5926603" y="982880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7834548" y="979474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447028" y="2157812"/>
            <a:ext cx="11210852" cy="4039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61362" y="974919"/>
            <a:ext cx="1739037" cy="282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Documental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956863" y="60783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1572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Solicitud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82880" y="1771060"/>
            <a:ext cx="11406526" cy="277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541855" y="1407246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4886048" y="1407246"/>
            <a:ext cx="3225466" cy="303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Documentos.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7662" y="141365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10694"/>
              </p:ext>
            </p:extLst>
          </p:nvPr>
        </p:nvGraphicFramePr>
        <p:xfrm>
          <a:off x="1846616" y="2958444"/>
          <a:ext cx="6489210" cy="22141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3520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9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459741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4260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  del  documento 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generación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 smtClean="0"/>
                    </a:p>
                    <a:p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8538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60" name="CuadroTexto 59"/>
          <p:cNvSpPr txBox="1"/>
          <p:nvPr/>
        </p:nvSpPr>
        <p:spPr>
          <a:xfrm>
            <a:off x="7754526" y="2370290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33736" t="14692" r="30003" b="24693"/>
          <a:stretch/>
        </p:blipFill>
        <p:spPr>
          <a:xfrm>
            <a:off x="7534260" y="3557390"/>
            <a:ext cx="440532" cy="3119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1301" y="5626176"/>
            <a:ext cx="3493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Mostrando registros del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al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de un total de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registros</a:t>
            </a:r>
            <a:endParaRPr lang="es-ES" sz="1000" dirty="0"/>
          </a:p>
        </p:txBody>
      </p:sp>
      <p:sp>
        <p:nvSpPr>
          <p:cNvPr id="40" name="Rectángulo 39"/>
          <p:cNvSpPr/>
          <p:nvPr/>
        </p:nvSpPr>
        <p:spPr>
          <a:xfrm>
            <a:off x="9650039" y="5891236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938804" y="589123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179776" y="5891235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88395" y="224909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987992" y="232729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4530" name="ListBox2" r:id="rId2" imgW="2085840" imgH="295200"/>
        </mc:Choice>
        <mc:Fallback>
          <p:control name="ListBox2" r:id="rId2" imgW="2085840" imgH="295200">
            <p:pic>
              <p:nvPicPr>
                <p:cNvPr id="61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35826" y="2363965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531" name="ComboBox1" r:id="rId3" imgW="1514520" imgH="314280"/>
        </mc:Choice>
        <mc:Fallback>
          <p:control name="ComboBox1" r:id="rId3" imgW="1514520" imgH="314280">
            <p:pic>
              <p:nvPicPr>
                <p:cNvPr id="45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6850" y="228794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088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/>
          <p:cNvSpPr/>
          <p:nvPr/>
        </p:nvSpPr>
        <p:spPr>
          <a:xfrm>
            <a:off x="133768" y="211947"/>
            <a:ext cx="11834950" cy="2448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Desistimiento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/>
          <p:cNvSpPr/>
          <p:nvPr/>
        </p:nvSpPr>
        <p:spPr>
          <a:xfrm>
            <a:off x="2535280" y="113435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2535280" y="11343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55257" y="1135474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Oficio de desistimiento 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155257" y="1585971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2515715" y="1557745"/>
            <a:ext cx="1037904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6" name="Rectángulo redondeado 75"/>
          <p:cNvSpPr/>
          <p:nvPr/>
        </p:nvSpPr>
        <p:spPr>
          <a:xfrm>
            <a:off x="2515715" y="15577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5867890" y="1556695"/>
            <a:ext cx="1063073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5867890" y="15566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/>
          <p:cNvSpPr txBox="1"/>
          <p:nvPr/>
        </p:nvSpPr>
        <p:spPr>
          <a:xfrm>
            <a:off x="3579745" y="1586124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 </a:t>
            </a:r>
            <a:endParaRPr lang="es-MX" sz="1200" dirty="0"/>
          </a:p>
        </p:txBody>
      </p:sp>
      <p:sp>
        <p:nvSpPr>
          <p:cNvPr id="73" name="CuadroTexto 72"/>
          <p:cNvSpPr txBox="1"/>
          <p:nvPr/>
        </p:nvSpPr>
        <p:spPr>
          <a:xfrm>
            <a:off x="190821" y="2058706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desistimiento </a:t>
            </a:r>
            <a:endParaRPr lang="es-MX" sz="1200" dirty="0"/>
          </a:p>
        </p:txBody>
      </p:sp>
      <p:sp>
        <p:nvSpPr>
          <p:cNvPr id="84" name="CuadroTexto 83"/>
          <p:cNvSpPr txBox="1"/>
          <p:nvPr/>
        </p:nvSpPr>
        <p:spPr>
          <a:xfrm>
            <a:off x="199529" y="3321449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desistimiento </a:t>
            </a:r>
            <a:endParaRPr lang="es-MX" sz="1200" dirty="0"/>
          </a:p>
        </p:txBody>
      </p:sp>
      <p:sp>
        <p:nvSpPr>
          <p:cNvPr id="91" name="Rectángulo redondeado 90">
            <a:hlinkClick r:id="" action="ppaction://noaction"/>
          </p:cNvPr>
          <p:cNvSpPr/>
          <p:nvPr/>
        </p:nvSpPr>
        <p:spPr>
          <a:xfrm>
            <a:off x="3532928" y="48124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redondeado 91">
            <a:hlinkClick r:id="" action="ppaction://noaction"/>
          </p:cNvPr>
          <p:cNvSpPr/>
          <p:nvPr/>
        </p:nvSpPr>
        <p:spPr>
          <a:xfrm>
            <a:off x="7127790" y="4812401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3" name="Rectángulo redondeado 92">
            <a:hlinkClick r:id="" action="ppaction://noaction"/>
          </p:cNvPr>
          <p:cNvSpPr/>
          <p:nvPr/>
        </p:nvSpPr>
        <p:spPr>
          <a:xfrm>
            <a:off x="4858672" y="4812401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744" name="ListBox4" r:id="rId2" imgW="8772480" imgH="1085760"/>
        </mc:Choice>
        <mc:Fallback>
          <p:control name="ListBox4" r:id="rId2" imgW="8772480" imgH="1085760">
            <p:pic>
              <p:nvPicPr>
                <p:cNvPr id="64" name="ListBox4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16188" y="1990725"/>
                  <a:ext cx="8774112" cy="108743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745" name="ListBox1" r:id="rId3" imgW="8772480" imgH="1095480"/>
        </mc:Choice>
        <mc:Fallback>
          <p:control name="ListBox1" r:id="rId3" imgW="8772480" imgH="1095480">
            <p:pic>
              <p:nvPicPr>
                <p:cNvPr id="90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24423" y="3248663"/>
                  <a:ext cx="8773884" cy="109691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1262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/>
          <p:nvPr/>
        </p:nvSpPr>
        <p:spPr>
          <a:xfrm>
            <a:off x="144780" y="941547"/>
            <a:ext cx="1114560" cy="277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3118031" y="950487"/>
            <a:ext cx="1572653" cy="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4763953" y="945745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774203" y="943694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7682148" y="940288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4979" y="1647819"/>
            <a:ext cx="11834950" cy="220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Curriculum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52258" y="2322465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43551" y="207154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Curriculum</a:t>
            </a:r>
            <a:endParaRPr lang="es-MX" sz="1200" dirty="0"/>
          </a:p>
        </p:txBody>
      </p:sp>
      <p:sp>
        <p:nvSpPr>
          <p:cNvPr id="36" name="Rectángulo 35"/>
          <p:cNvSpPr/>
          <p:nvPr/>
        </p:nvSpPr>
        <p:spPr>
          <a:xfrm>
            <a:off x="143690" y="3751572"/>
            <a:ext cx="11834950" cy="2448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61" name="Imagen 60"/>
          <p:cNvPicPr/>
          <p:nvPr/>
        </p:nvPicPr>
        <p:blipFill rotWithShape="1">
          <a:blip r:embed="rId6"/>
          <a:srcRect l="63011" t="75909" r="22578" b="18154"/>
          <a:stretch/>
        </p:blipFill>
        <p:spPr bwMode="auto">
          <a:xfrm>
            <a:off x="2589001" y="1985268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9" name="Rectángulo 48"/>
          <p:cNvSpPr/>
          <p:nvPr/>
        </p:nvSpPr>
        <p:spPr>
          <a:xfrm>
            <a:off x="143691" y="1313561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1123404" y="1311534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2782384" y="1318680"/>
            <a:ext cx="1219677" cy="284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 Instrumentos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4049466" y="1315322"/>
            <a:ext cx="1571971" cy="288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 Acta </a:t>
            </a:r>
            <a:r>
              <a:rPr lang="es-MX" sz="1200" dirty="0" smtClean="0">
                <a:solidFill>
                  <a:schemeClr val="tx1"/>
                </a:solidFill>
              </a:rPr>
              <a:t>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5687453" y="1310641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7337673" y="1310641"/>
            <a:ext cx="2350614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 Cumplimiento de </a:t>
            </a:r>
            <a:r>
              <a:rPr lang="es-MX" sz="1200" dirty="0" smtClean="0">
                <a:solidFill>
                  <a:schemeClr val="tx1"/>
                </a:solidFill>
              </a:rPr>
              <a:t>obligaciones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9741012" y="1319242"/>
            <a:ext cx="1179538" cy="2682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 Experiencias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1321662" y="924119"/>
            <a:ext cx="1739037" cy="282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</a:t>
            </a:r>
            <a:r>
              <a:rPr lang="es-MX" sz="1200" dirty="0" smtClean="0">
                <a:solidFill>
                  <a:schemeClr val="tx1"/>
                </a:solidFill>
              </a:rPr>
              <a:t>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88" name="CuadroTexto 87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4956863" y="60783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84" name="Rectángulo redondeado 83">
            <a:hlinkClick r:id="" action="ppaction://noaction"/>
          </p:cNvPr>
          <p:cNvSpPr/>
          <p:nvPr/>
        </p:nvSpPr>
        <p:spPr>
          <a:xfrm>
            <a:off x="5463415" y="323282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2547366" y="5582240"/>
            <a:ext cx="2377440" cy="2769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Rectángulo redondeado 90"/>
          <p:cNvSpPr/>
          <p:nvPr/>
        </p:nvSpPr>
        <p:spPr>
          <a:xfrm>
            <a:off x="2547366" y="55822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CuadroTexto 91"/>
          <p:cNvSpPr txBox="1"/>
          <p:nvPr/>
        </p:nvSpPr>
        <p:spPr>
          <a:xfrm>
            <a:off x="169918" y="55822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Celebrado con </a:t>
            </a:r>
            <a:endParaRPr lang="es-MX" sz="1200" dirty="0"/>
          </a:p>
        </p:txBody>
      </p:sp>
      <p:sp>
        <p:nvSpPr>
          <p:cNvPr id="93" name="CuadroTexto 92"/>
          <p:cNvSpPr txBox="1"/>
          <p:nvPr/>
        </p:nvSpPr>
        <p:spPr>
          <a:xfrm>
            <a:off x="169918" y="469395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Contrato/Convenio 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7272356" y="4637218"/>
            <a:ext cx="2377440" cy="2769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7272356" y="46372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5835438" y="46502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Contrato </a:t>
            </a:r>
            <a:endParaRPr lang="es-MX" sz="1200" dirty="0"/>
          </a:p>
        </p:txBody>
      </p:sp>
      <p:sp>
        <p:nvSpPr>
          <p:cNvPr id="98" name="Rectángulo 97"/>
          <p:cNvSpPr/>
          <p:nvPr/>
        </p:nvSpPr>
        <p:spPr>
          <a:xfrm>
            <a:off x="1847503" y="4057927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136268" y="4057927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0" name="Rectángulo 99"/>
          <p:cNvSpPr/>
          <p:nvPr/>
        </p:nvSpPr>
        <p:spPr>
          <a:xfrm>
            <a:off x="1377240" y="4057927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1" name="Rectángulo redondeado 100"/>
          <p:cNvSpPr/>
          <p:nvPr/>
        </p:nvSpPr>
        <p:spPr>
          <a:xfrm>
            <a:off x="2560966" y="5158881"/>
            <a:ext cx="1019533" cy="29056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 redondeado 101"/>
          <p:cNvSpPr/>
          <p:nvPr/>
        </p:nvSpPr>
        <p:spPr>
          <a:xfrm>
            <a:off x="2560966" y="51588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83518" y="51588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3784897" y="5156246"/>
            <a:ext cx="1171436" cy="2769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3784897" y="51562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3580499" y="51506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78893" y="4719086"/>
            <a:ext cx="2377440" cy="2769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78893" y="47190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Rectángulo redondeado 108"/>
          <p:cNvSpPr/>
          <p:nvPr/>
        </p:nvSpPr>
        <p:spPr>
          <a:xfrm>
            <a:off x="253702" y="6283856"/>
            <a:ext cx="11189359" cy="33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0" name="CuadroTexto 109"/>
          <p:cNvSpPr txBox="1"/>
          <p:nvPr/>
        </p:nvSpPr>
        <p:spPr>
          <a:xfrm>
            <a:off x="184155" y="59434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smtClean="0"/>
              <a:t>Observaciones </a:t>
            </a:r>
            <a:r>
              <a:rPr lang="es-MX" sz="1200" dirty="0" smtClean="0"/>
              <a:t>de la empresa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1099" name="ListBox4" r:id="rId2" imgW="11677680" imgH="552600"/>
        </mc:Choice>
        <mc:Fallback>
          <p:control name="ListBox4" r:id="rId2" imgW="11677680" imgH="552600">
            <p:pic>
              <p:nvPicPr>
                <p:cNvPr id="64" name="ListBox4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0169" y="2583849"/>
                  <a:ext cx="11682148" cy="5547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1100" name="CheckBox7" r:id="rId3" imgW="847800" imgH="352440"/>
        </mc:Choice>
        <mc:Fallback>
          <p:control name="CheckBox7" r:id="rId3" imgW="847800" imgH="352440">
            <p:pic>
              <p:nvPicPr>
                <p:cNvPr id="65" name="CheckBox7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91774" y="2118249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1101" name="CheckBox8" r:id="rId4" imgW="1076400" imgH="352440"/>
        </mc:Choice>
        <mc:Fallback>
          <p:control name="CheckBox8" r:id="rId4" imgW="1076400" imgH="352440">
            <p:pic>
              <p:nvPicPr>
                <p:cNvPr id="66" name="CheckBox8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93434" y="2103216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8474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61408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26263" y="945746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8377" y="564026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273046" y="55890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8767880" y="56432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10139590" y="56002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90148" y="20535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*Número de convocatoria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90148" y="246695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*Servicio</a:t>
            </a:r>
            <a:endParaRPr lang="es-MX" sz="12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2682110" y="286804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redondeado 22"/>
          <p:cNvSpPr/>
          <p:nvPr/>
        </p:nvSpPr>
        <p:spPr>
          <a:xfrm>
            <a:off x="2682110" y="28680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/>
          <p:cNvSpPr txBox="1"/>
          <p:nvPr/>
        </p:nvSpPr>
        <p:spPr>
          <a:xfrm>
            <a:off x="319176" y="286804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*RFC</a:t>
            </a:r>
            <a:endParaRPr lang="es-MX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04662" y="32814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</a:t>
            </a:r>
            <a:endParaRPr lang="es-MX" sz="12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2677996" y="326568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redondeado 26"/>
          <p:cNvSpPr/>
          <p:nvPr/>
        </p:nvSpPr>
        <p:spPr>
          <a:xfrm>
            <a:off x="2677996" y="326568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redondeado 27"/>
          <p:cNvSpPr/>
          <p:nvPr/>
        </p:nvSpPr>
        <p:spPr>
          <a:xfrm>
            <a:off x="2671108" y="372408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redondeado 28"/>
          <p:cNvSpPr/>
          <p:nvPr/>
        </p:nvSpPr>
        <p:spPr>
          <a:xfrm>
            <a:off x="2671108" y="37240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/>
          <p:cNvSpPr txBox="1"/>
          <p:nvPr/>
        </p:nvSpPr>
        <p:spPr>
          <a:xfrm>
            <a:off x="293661" y="3724082"/>
            <a:ext cx="238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278537" y="42333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*Monto de capital social pagado</a:t>
            </a:r>
            <a:endParaRPr lang="es-MX" sz="12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2651871" y="4217548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redondeado 35"/>
          <p:cNvSpPr/>
          <p:nvPr/>
        </p:nvSpPr>
        <p:spPr>
          <a:xfrm>
            <a:off x="2651871" y="42175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Rectángulo 46"/>
          <p:cNvSpPr/>
          <p:nvPr/>
        </p:nvSpPr>
        <p:spPr>
          <a:xfrm>
            <a:off x="117565" y="1292884"/>
            <a:ext cx="949238" cy="273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1110341" y="1290857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2769322" y="1298003"/>
            <a:ext cx="1175662" cy="266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C) Instrumentos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3984153" y="1294646"/>
            <a:ext cx="1494292" cy="2675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D) Acta 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5491508" y="1276901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7115602" y="1276901"/>
            <a:ext cx="2255576" cy="2745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F) Cumplimiento de Obligaciones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9401374" y="1285502"/>
            <a:ext cx="1153412" cy="265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G) 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" action="ppaction://noaction"/>
          </p:cNvPr>
          <p:cNvSpPr/>
          <p:nvPr/>
        </p:nvSpPr>
        <p:spPr>
          <a:xfrm>
            <a:off x="5426817" y="62124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2655982" y="4694354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redondeado 39"/>
          <p:cNvSpPr/>
          <p:nvPr/>
        </p:nvSpPr>
        <p:spPr>
          <a:xfrm>
            <a:off x="2655982" y="46943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/>
          <p:cNvSpPr txBox="1"/>
          <p:nvPr/>
        </p:nvSpPr>
        <p:spPr>
          <a:xfrm>
            <a:off x="304661" y="4694354"/>
            <a:ext cx="2373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para oír y recibir  notificaciones </a:t>
            </a:r>
            <a:endParaRPr lang="es-MX" sz="1200" dirty="0"/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10817739" y="1237829"/>
            <a:ext cx="1098244" cy="3361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Previsualizar </a:t>
            </a:r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4217623" y="559293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32D:</a:t>
            </a:r>
            <a:endParaRPr lang="es-MX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6229412" y="568053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32D:</a:t>
            </a:r>
            <a:endParaRPr lang="es-MX" sz="1200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9851733" y="46943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7728" name="ComboBox1" r:id="rId2" imgW="2381400" imgH="314280"/>
        </mc:Choice>
        <mc:Fallback>
          <p:control name="ComboBox1" r:id="rId2" imgW="2381400" imgH="314280">
            <p:pic>
              <p:nvPicPr>
                <p:cNvPr id="42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77996" y="207174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7729" name="ComboBox2" r:id="rId3" imgW="2381400" imgH="314280"/>
        </mc:Choice>
        <mc:Fallback>
          <p:control name="ComboBox2" r:id="rId3" imgW="2381400" imgH="314280">
            <p:pic>
              <p:nvPicPr>
                <p:cNvPr id="43" name="ComboBox2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77996" y="2490661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4843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/>
          <p:cNvSpPr txBox="1"/>
          <p:nvPr/>
        </p:nvSpPr>
        <p:spPr>
          <a:xfrm>
            <a:off x="143691" y="600312"/>
            <a:ext cx="248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16" name="Rectángulo redondeado 15">
            <a:hlinkClick r:id="" action="ppaction://noaction"/>
          </p:cNvPr>
          <p:cNvSpPr/>
          <p:nvPr/>
        </p:nvSpPr>
        <p:spPr>
          <a:xfrm>
            <a:off x="3871359" y="6356984"/>
            <a:ext cx="1152973" cy="295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5227907" y="6346896"/>
            <a:ext cx="1152973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Rectángulo redondeado 17">
            <a:hlinkClick r:id="" action="ppaction://noaction"/>
          </p:cNvPr>
          <p:cNvSpPr/>
          <p:nvPr/>
        </p:nvSpPr>
        <p:spPr>
          <a:xfrm>
            <a:off x="6584456" y="6346896"/>
            <a:ext cx="2089605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Emitir 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68003" y="2100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del Contrato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69918" y="33256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*Tipo de Documento </a:t>
            </a:r>
            <a:endParaRPr lang="es-MX" sz="12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2560966" y="3854941"/>
            <a:ext cx="2377440" cy="2769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redondeado 20"/>
          <p:cNvSpPr/>
          <p:nvPr/>
        </p:nvSpPr>
        <p:spPr>
          <a:xfrm>
            <a:off x="2560966" y="38549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/>
          <p:cNvSpPr txBox="1"/>
          <p:nvPr/>
        </p:nvSpPr>
        <p:spPr>
          <a:xfrm>
            <a:off x="183518" y="38549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*Número de Documento</a:t>
            </a:r>
            <a:endParaRPr lang="es-MX" sz="12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8265136" y="3281944"/>
            <a:ext cx="2377440" cy="2769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redondeado 23"/>
          <p:cNvSpPr/>
          <p:nvPr/>
        </p:nvSpPr>
        <p:spPr>
          <a:xfrm>
            <a:off x="8265136" y="32819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5835438" y="32819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*Fecha del Documento </a:t>
            </a:r>
            <a:endParaRPr lang="es-MX" sz="12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183518" y="438603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del documento 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43690" y="2392104"/>
            <a:ext cx="11834950" cy="254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Anexos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1842502" y="2712139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31267" y="2712139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1372239" y="2712139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152258" y="4895858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41" name="Rectángulo redondeado 40">
            <a:hlinkClick r:id="" action="ppaction://noaction"/>
          </p:cNvPr>
          <p:cNvSpPr/>
          <p:nvPr/>
        </p:nvSpPr>
        <p:spPr>
          <a:xfrm>
            <a:off x="5227906" y="1953609"/>
            <a:ext cx="1152973" cy="295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43" name="Imagen 42"/>
          <p:cNvPicPr/>
          <p:nvPr/>
        </p:nvPicPr>
        <p:blipFill rotWithShape="1">
          <a:blip r:embed="rId10"/>
          <a:srcRect l="63011" t="75909" r="22578" b="18154"/>
          <a:stretch/>
        </p:blipFill>
        <p:spPr bwMode="auto">
          <a:xfrm>
            <a:off x="2289366" y="21008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Imagen 43"/>
          <p:cNvPicPr/>
          <p:nvPr/>
        </p:nvPicPr>
        <p:blipFill rotWithShape="1">
          <a:blip r:embed="rId10"/>
          <a:srcRect l="63011" t="75909" r="22578" b="18154"/>
          <a:stretch/>
        </p:blipFill>
        <p:spPr bwMode="auto">
          <a:xfrm>
            <a:off x="2371345" y="429657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5884357" y="3815193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 </a:t>
            </a:r>
            <a:endParaRPr lang="es-MX" sz="12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8265136" y="385800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48" name="Rectángulo redondeado 47"/>
          <p:cNvSpPr/>
          <p:nvPr/>
        </p:nvSpPr>
        <p:spPr>
          <a:xfrm>
            <a:off x="8265136" y="38580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2384" name="CheckBox1" r:id="rId2" imgW="847800" imgH="352440"/>
        </mc:Choice>
        <mc:Fallback>
          <p:control name="CheckBox1" r:id="rId2" imgW="847800" imgH="352440">
            <p:pic>
              <p:nvPicPr>
                <p:cNvPr id="85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56545" y="566706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385" name="CheckBox2" r:id="rId3" imgW="1076400" imgH="352440"/>
        </mc:Choice>
        <mc:Fallback>
          <p:control name="CheckBox2" r:id="rId3" imgW="1076400" imgH="352440">
            <p:pic>
              <p:nvPicPr>
                <p:cNvPr id="86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58205" y="575259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386" name="ListBox2" r:id="rId4" imgW="11458440" imgH="866880"/>
        </mc:Choice>
        <mc:Fallback>
          <p:control name="ListBox2" r:id="rId4" imgW="11458440" imgH="866880">
            <p:pic>
              <p:nvPicPr>
                <p:cNvPr id="26" name="ListBox2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601" y="893353"/>
                  <a:ext cx="11456752" cy="87013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387" name="ComboBox1" r:id="rId5" imgW="2381400" imgH="314280"/>
        </mc:Choice>
        <mc:Fallback>
          <p:control name="ComboBox1" r:id="rId5" imgW="2381400" imgH="314280">
            <p:pic>
              <p:nvPicPr>
                <p:cNvPr id="35" name="ComboBox1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60966" y="3278278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388" name="ListBox4" r:id="rId6" imgW="11677680" imgH="1000080"/>
        </mc:Choice>
        <mc:Fallback>
          <p:control name="ListBox4" r:id="rId6" imgW="11677680" imgH="1000080">
            <p:pic>
              <p:nvPicPr>
                <p:cNvPr id="37" name="ListBox4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0169" y="5157242"/>
                  <a:ext cx="11682148" cy="10031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389" name="CheckBox7" r:id="rId7" imgW="847800" imgH="352440"/>
        </mc:Choice>
        <mc:Fallback>
          <p:control name="CheckBox7" r:id="rId7" imgW="847800" imgH="352440">
            <p:pic>
              <p:nvPicPr>
                <p:cNvPr id="38" name="CheckBox7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27352" y="4691642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390" name="CheckBox8" r:id="rId8" imgW="1085760" imgH="352440"/>
        </mc:Choice>
        <mc:Fallback>
          <p:control name="CheckBox8" r:id="rId8" imgW="1085760" imgH="352440">
            <p:pic>
              <p:nvPicPr>
                <p:cNvPr id="39" name="CheckBox8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729012" y="4676609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1520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30738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69816" y="630587"/>
            <a:ext cx="11625944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283747" y="1603680"/>
            <a:ext cx="11263819" cy="286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44559" y="20887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40204" y="25024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4986394" y="20966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59" name="CuadroTexto 58"/>
          <p:cNvSpPr txBox="1"/>
          <p:nvPr/>
        </p:nvSpPr>
        <p:spPr>
          <a:xfrm>
            <a:off x="6984765" y="74645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488941" y="77692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29" name="Rectángulo 28"/>
          <p:cNvSpPr/>
          <p:nvPr/>
        </p:nvSpPr>
        <p:spPr>
          <a:xfrm>
            <a:off x="288103" y="5075945"/>
            <a:ext cx="11259463" cy="165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redondeado 39">
            <a:hlinkClick r:id="" action="ppaction://noaction"/>
          </p:cNvPr>
          <p:cNvSpPr/>
          <p:nvPr/>
        </p:nvSpPr>
        <p:spPr>
          <a:xfrm>
            <a:off x="2971225" y="625855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231496" y="521840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 la prevención</a:t>
            </a:r>
            <a:endParaRPr lang="es-MX" sz="1200" dirty="0"/>
          </a:p>
        </p:txBody>
      </p:sp>
      <p:sp>
        <p:nvSpPr>
          <p:cNvPr id="47" name="Rectángulo redondeado 46">
            <a:hlinkClick r:id="" action="ppaction://noaction"/>
          </p:cNvPr>
          <p:cNvSpPr/>
          <p:nvPr/>
        </p:nvSpPr>
        <p:spPr>
          <a:xfrm>
            <a:off x="6566087" y="6258550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2622145" y="1256182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277952" y="1262589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238868" y="78469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515291" y="2096688"/>
            <a:ext cx="2140134" cy="269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6255662" y="2114543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/>
          <p:cNvSpPr/>
          <p:nvPr/>
        </p:nvSpPr>
        <p:spPr>
          <a:xfrm>
            <a:off x="1515291" y="2566478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4952408" y="25800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8" name="Rectángulo 37"/>
          <p:cNvSpPr/>
          <p:nvPr/>
        </p:nvSpPr>
        <p:spPr>
          <a:xfrm>
            <a:off x="6258193" y="2544634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4296969" y="6258550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213358" y="340954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213358" y="29757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Incisos </a:t>
            </a:r>
            <a:endParaRPr lang="es-MX" sz="1200" dirty="0"/>
          </a:p>
        </p:txBody>
      </p:sp>
      <p:sp>
        <p:nvSpPr>
          <p:cNvPr id="66" name="Rectángulo 65"/>
          <p:cNvSpPr/>
          <p:nvPr/>
        </p:nvSpPr>
        <p:spPr>
          <a:xfrm>
            <a:off x="1489877" y="3031160"/>
            <a:ext cx="6935665" cy="271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/>
          <p:cNvSpPr/>
          <p:nvPr/>
        </p:nvSpPr>
        <p:spPr>
          <a:xfrm>
            <a:off x="4966338" y="1239029"/>
            <a:ext cx="1837449" cy="3128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8951451" y="74489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9341" name="ListBox2" r:id="rId2" imgW="11268000" imgH="647640"/>
        </mc:Choice>
        <mc:Fallback>
          <p:control name="ListBox2" r:id="rId2" imgW="11268000" imgH="647640">
            <p:pic>
              <p:nvPicPr>
                <p:cNvPr id="57" name="ListBox2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4009" y="5520487"/>
                  <a:ext cx="11263558" cy="64932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342" name="ListBox1" r:id="rId3" imgW="11268000" imgH="1085760"/>
        </mc:Choice>
        <mc:Fallback>
          <p:control name="ListBox1" r:id="rId3" imgW="11268000" imgH="108576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0838" y="3751761"/>
                  <a:ext cx="11263312" cy="108426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314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890832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815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21919" y="158783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63" name="Rectángulo redondeado 62">
            <a:hlinkClick r:id="" action="ppaction://noaction"/>
          </p:cNvPr>
          <p:cNvSpPr/>
          <p:nvPr/>
        </p:nvSpPr>
        <p:spPr>
          <a:xfrm>
            <a:off x="6498981" y="5698202"/>
            <a:ext cx="21139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545075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7808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5324060" y="329874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74169" y="404602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190344" y="2799066"/>
            <a:ext cx="11545075" cy="3294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535211" y="1190122"/>
            <a:ext cx="4343302" cy="262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7384053" y="3314953"/>
            <a:ext cx="4343302" cy="262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331437" y="4386178"/>
            <a:ext cx="11383453" cy="92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4217235" y="5698202"/>
            <a:ext cx="21139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69814" y="33010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2887366" y="570231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0612" name="ListBox3" r:id="rId2" imgW="4314960" imgH="247680"/>
        </mc:Choice>
        <mc:Fallback>
          <p:control name="ListBox3" r:id="rId2" imgW="4314960" imgH="247680">
            <p:pic>
              <p:nvPicPr>
                <p:cNvPr id="3" name="ListBox3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66863" y="820738"/>
                  <a:ext cx="4311650" cy="2476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613" name="ListBox7" r:id="rId3" imgW="2523960" imgH="276120"/>
        </mc:Choice>
        <mc:Fallback>
          <p:control name="ListBox7" r:id="rId3" imgW="2523960" imgH="276120">
            <p:pic>
              <p:nvPicPr>
                <p:cNvPr id="22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67448" y="3316740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614" name="ListBox2" r:id="rId4" imgW="11268000" imgH="647640"/>
        </mc:Choice>
        <mc:Fallback>
          <p:control name="ListBox2" r:id="rId4" imgW="11268000" imgH="647640">
            <p:pic>
              <p:nvPicPr>
                <p:cNvPr id="20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574" y="1994645"/>
                  <a:ext cx="11263558" cy="64932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9917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Desecho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90862" y="9247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oficio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69816" y="165275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</a:t>
            </a:r>
            <a:r>
              <a:rPr lang="es-MX" sz="1200" noProof="0" dirty="0" smtClean="0">
                <a:solidFill>
                  <a:prstClr val="black"/>
                </a:solidFill>
                <a:latin typeface="Calibri" panose="020F0502020204030204"/>
              </a:rPr>
              <a:t>o del desecho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0768" name="ListBox1" r:id="rId2" imgW="11420640" imgH="1562040"/>
        </mc:Choice>
        <mc:Fallback>
          <p:control name="ListBox1" r:id="rId2" imgW="11420640" imgH="156204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125" y="2000250"/>
                  <a:ext cx="11420475" cy="156503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0769" name="ListBox7" r:id="rId3" imgW="2523960" imgH="247680"/>
        </mc:Choice>
        <mc:Fallback>
          <p:control name="ListBox7" r:id="rId3" imgW="2523960" imgH="247680">
            <p:pic>
              <p:nvPicPr>
                <p:cNvPr id="11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17675" y="935038"/>
                  <a:ext cx="2522538" cy="2492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085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627140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26263" y="945746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705212" y="58605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2682110" y="2066618"/>
            <a:ext cx="2377440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redondeado 16"/>
          <p:cNvSpPr/>
          <p:nvPr/>
        </p:nvSpPr>
        <p:spPr>
          <a:xfrm>
            <a:off x="2682110" y="20666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0666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04662" y="24800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2677996" y="2464258"/>
            <a:ext cx="2377440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redondeado 20"/>
          <p:cNvSpPr/>
          <p:nvPr/>
        </p:nvSpPr>
        <p:spPr>
          <a:xfrm>
            <a:off x="2677996" y="24642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682110" y="2881102"/>
            <a:ext cx="2377440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redondeado 22"/>
          <p:cNvSpPr/>
          <p:nvPr/>
        </p:nvSpPr>
        <p:spPr>
          <a:xfrm>
            <a:off x="2682110" y="28811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/>
          <p:cNvSpPr txBox="1"/>
          <p:nvPr/>
        </p:nvSpPr>
        <p:spPr>
          <a:xfrm>
            <a:off x="304662" y="28811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04662" y="32944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2677996" y="3278742"/>
            <a:ext cx="2377440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redondeado 26"/>
          <p:cNvSpPr/>
          <p:nvPr/>
        </p:nvSpPr>
        <p:spPr>
          <a:xfrm>
            <a:off x="2677996" y="32787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redondeado 27"/>
          <p:cNvSpPr/>
          <p:nvPr/>
        </p:nvSpPr>
        <p:spPr>
          <a:xfrm>
            <a:off x="2671108" y="3737141"/>
            <a:ext cx="2377440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redondeado 28"/>
          <p:cNvSpPr/>
          <p:nvPr/>
        </p:nvSpPr>
        <p:spPr>
          <a:xfrm>
            <a:off x="2671108" y="37371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/>
          <p:cNvSpPr txBox="1"/>
          <p:nvPr/>
        </p:nvSpPr>
        <p:spPr>
          <a:xfrm>
            <a:off x="293661" y="3737141"/>
            <a:ext cx="238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 para oír y recibir notificaciones </a:t>
            </a:r>
            <a:endParaRPr lang="es-MX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278537" y="423999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Monto de capital social pagado</a:t>
            </a:r>
            <a:endParaRPr lang="es-MX" sz="12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2651871" y="4224239"/>
            <a:ext cx="2377440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redondeado 35"/>
          <p:cNvSpPr/>
          <p:nvPr/>
        </p:nvSpPr>
        <p:spPr>
          <a:xfrm>
            <a:off x="2651871" y="422423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Rectángulo 46"/>
          <p:cNvSpPr/>
          <p:nvPr/>
        </p:nvSpPr>
        <p:spPr>
          <a:xfrm>
            <a:off x="143691" y="1279821"/>
            <a:ext cx="949238" cy="273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1123404" y="1277794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2782384" y="1284940"/>
            <a:ext cx="1490257" cy="266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C) Instrumentos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4310727" y="1281583"/>
            <a:ext cx="1362963" cy="2722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D) Acta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5713579" y="1276901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7337673" y="1276901"/>
            <a:ext cx="2350614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F) Cumplimiento de Obligaciones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9727948" y="1285502"/>
            <a:ext cx="1257915" cy="265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G) 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2468880" y="941547"/>
            <a:ext cx="1114560" cy="277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/>
          <p:cNvSpPr/>
          <p:nvPr/>
        </p:nvSpPr>
        <p:spPr>
          <a:xfrm>
            <a:off x="2651871" y="4701869"/>
            <a:ext cx="7548338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ángulo redondeado 41"/>
          <p:cNvSpPr/>
          <p:nvPr/>
        </p:nvSpPr>
        <p:spPr>
          <a:xfrm>
            <a:off x="2651871" y="47018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CuadroTexto 42"/>
          <p:cNvSpPr txBox="1"/>
          <p:nvPr/>
        </p:nvSpPr>
        <p:spPr>
          <a:xfrm>
            <a:off x="274423" y="47018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Correo(s) electrónico(s)</a:t>
            </a:r>
            <a:endParaRPr lang="es-MX" sz="1200" dirty="0"/>
          </a:p>
        </p:txBody>
      </p:sp>
      <p:sp>
        <p:nvSpPr>
          <p:cNvPr id="44" name="Rectángulo 43"/>
          <p:cNvSpPr/>
          <p:nvPr/>
        </p:nvSpPr>
        <p:spPr>
          <a:xfrm>
            <a:off x="3644404" y="943161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11045352" y="1281940"/>
            <a:ext cx="920226" cy="269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40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274441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26263" y="945746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Solicitud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40" name="Rectángulo 39"/>
          <p:cNvSpPr/>
          <p:nvPr/>
        </p:nvSpPr>
        <p:spPr>
          <a:xfrm>
            <a:off x="2468880" y="941547"/>
            <a:ext cx="1114560" cy="277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3644404" y="930098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Rectángulo redondeado 45"/>
          <p:cNvSpPr/>
          <p:nvPr/>
        </p:nvSpPr>
        <p:spPr>
          <a:xfrm>
            <a:off x="2486166" y="21058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2486166" y="21058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CuadroTexto 54"/>
          <p:cNvSpPr txBox="1"/>
          <p:nvPr/>
        </p:nvSpPr>
        <p:spPr>
          <a:xfrm>
            <a:off x="108718" y="205355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74032" y="24800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147906" y="29986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2494873" y="254558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48" name="Rectángulo redondeado 47"/>
          <p:cNvSpPr/>
          <p:nvPr/>
        </p:nvSpPr>
        <p:spPr>
          <a:xfrm>
            <a:off x="2494873" y="254558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12427" y="29651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4" name="Rectángulo redondeado 73"/>
          <p:cNvSpPr/>
          <p:nvPr/>
        </p:nvSpPr>
        <p:spPr>
          <a:xfrm>
            <a:off x="2512427" y="29651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78"/>
          <p:cNvSpPr/>
          <p:nvPr/>
        </p:nvSpPr>
        <p:spPr>
          <a:xfrm>
            <a:off x="143691" y="1580267"/>
            <a:ext cx="949238" cy="273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1123404" y="1578240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2782384" y="1585386"/>
            <a:ext cx="1490257" cy="266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C) Instrumentos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4310727" y="1582029"/>
            <a:ext cx="1362963" cy="2722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D) Acta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5713579" y="1577347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7337673" y="1577347"/>
            <a:ext cx="2350614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F) Cumplimiento de Obligaciones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9727948" y="1585948"/>
            <a:ext cx="2237633" cy="265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G) 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201462" y="33729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79831" y="3673569"/>
            <a:ext cx="238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 para oír y recibir notificaciones </a:t>
            </a:r>
            <a:endParaRPr lang="es-MX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160837" y="42319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Monto de capital social pagado</a:t>
            </a:r>
            <a:endParaRPr lang="es-MX" sz="1200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2512292" y="337291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512292" y="33729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2520999" y="378656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2" name="Rectángulo redondeado 61"/>
          <p:cNvSpPr/>
          <p:nvPr/>
        </p:nvSpPr>
        <p:spPr>
          <a:xfrm>
            <a:off x="2520999" y="378656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redondeado 62"/>
          <p:cNvSpPr/>
          <p:nvPr/>
        </p:nvSpPr>
        <p:spPr>
          <a:xfrm>
            <a:off x="2551477" y="41861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4" name="Rectángulo redondeado 63"/>
          <p:cNvSpPr/>
          <p:nvPr/>
        </p:nvSpPr>
        <p:spPr>
          <a:xfrm>
            <a:off x="2551477" y="41861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>
            <a:hlinkClick r:id="" action="ppaction://noaction"/>
          </p:cNvPr>
          <p:cNvSpPr/>
          <p:nvPr/>
        </p:nvSpPr>
        <p:spPr>
          <a:xfrm>
            <a:off x="5330025" y="54185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2551480" y="4652151"/>
            <a:ext cx="7548338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2551480" y="46521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/>
          <p:cNvSpPr txBox="1"/>
          <p:nvPr/>
        </p:nvSpPr>
        <p:spPr>
          <a:xfrm>
            <a:off x="174032" y="46521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Correo(s) electrónico(s)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73642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274441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40"/>
          <p:cNvSpPr/>
          <p:nvPr/>
        </p:nvSpPr>
        <p:spPr>
          <a:xfrm>
            <a:off x="2889069" y="937424"/>
            <a:ext cx="1452746" cy="27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jurídico 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126263" y="24143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generales </a:t>
            </a:r>
            <a:endParaRPr lang="es-MX" sz="1200" dirty="0"/>
          </a:p>
        </p:txBody>
      </p:sp>
      <p:graphicFrame>
        <p:nvGraphicFramePr>
          <p:cNvPr id="39" name="Tab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24074"/>
              </p:ext>
            </p:extLst>
          </p:nvPr>
        </p:nvGraphicFramePr>
        <p:xfrm>
          <a:off x="249402" y="4726489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59" name="Rectángulo 58"/>
          <p:cNvSpPr/>
          <p:nvPr/>
        </p:nvSpPr>
        <p:spPr>
          <a:xfrm>
            <a:off x="149250" y="1953530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5737138" y="946108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6747027" y="930994"/>
            <a:ext cx="1881818" cy="288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8668400" y="938046"/>
            <a:ext cx="1392540" cy="271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393715" y="925319"/>
            <a:ext cx="1296063" cy="297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Técnico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152389" y="441113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adicionales de la autoridad</a:t>
            </a:r>
            <a:endParaRPr lang="es-MX" sz="1200" dirty="0"/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703540"/>
              </p:ext>
            </p:extLst>
          </p:nvPr>
        </p:nvGraphicFramePr>
        <p:xfrm>
          <a:off x="264179" y="2863450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55" name="Rectángulo 54"/>
          <p:cNvSpPr/>
          <p:nvPr/>
        </p:nvSpPr>
        <p:spPr>
          <a:xfrm>
            <a:off x="8830515" y="1570531"/>
            <a:ext cx="404953" cy="324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9270301" y="1566175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9714435" y="1579238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10171634" y="1579239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11099097" y="1566175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11556299" y="1566175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10635365" y="1575455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</a:t>
            </a:r>
            <a:r>
              <a:rPr lang="es-MX" sz="1200" dirty="0" smtClean="0">
                <a:solidFill>
                  <a:schemeClr val="tx1"/>
                </a:solidFill>
              </a:rPr>
              <a:t>)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318145" y="2931124"/>
            <a:ext cx="11477615" cy="12228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44518" y="941548"/>
            <a:ext cx="1114560" cy="2875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1324630" y="935986"/>
            <a:ext cx="1511117" cy="291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632790" y="59045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6713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274441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/>
          <p:cNvSpPr/>
          <p:nvPr/>
        </p:nvSpPr>
        <p:spPr>
          <a:xfrm>
            <a:off x="134979" y="1953708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8830515" y="1583593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9270301" y="1579237"/>
            <a:ext cx="404953" cy="324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9714435" y="1592300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10171634" y="1592301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11099097" y="1579237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11556299" y="1579237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10635365" y="1588517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</a:t>
            </a:r>
            <a:r>
              <a:rPr lang="es-MX" sz="1200" dirty="0" smtClean="0">
                <a:solidFill>
                  <a:schemeClr val="tx1"/>
                </a:solidFill>
              </a:rPr>
              <a:t>)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26263" y="24143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generales </a:t>
            </a:r>
            <a:endParaRPr lang="es-MX" sz="1200" dirty="0"/>
          </a:p>
        </p:txBody>
      </p:sp>
      <p:graphicFrame>
        <p:nvGraphicFramePr>
          <p:cNvPr id="67" name="Tabla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36902"/>
              </p:ext>
            </p:extLst>
          </p:nvPr>
        </p:nvGraphicFramePr>
        <p:xfrm>
          <a:off x="249402" y="4726489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72" name="CuadroTexto 71"/>
          <p:cNvSpPr txBox="1"/>
          <p:nvPr/>
        </p:nvSpPr>
        <p:spPr>
          <a:xfrm>
            <a:off x="152389" y="441113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</a:t>
            </a:r>
            <a:r>
              <a:rPr lang="es-MX" sz="1200" dirty="0"/>
              <a:t>de la autoridad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2889069" y="937424"/>
            <a:ext cx="1452746" cy="27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jurídico 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5737138" y="946108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6747027" y="930994"/>
            <a:ext cx="1881818" cy="288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8668400" y="938046"/>
            <a:ext cx="1392540" cy="271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4393715" y="925319"/>
            <a:ext cx="1296063" cy="297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Técnico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144518" y="941548"/>
            <a:ext cx="1114560" cy="2875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324630" y="935986"/>
            <a:ext cx="1511117" cy="291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5632790" y="59045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31095"/>
              </p:ext>
            </p:extLst>
          </p:nvPr>
        </p:nvGraphicFramePr>
        <p:xfrm>
          <a:off x="264179" y="2863450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9" name="Rectángulo 48"/>
          <p:cNvSpPr/>
          <p:nvPr/>
        </p:nvSpPr>
        <p:spPr>
          <a:xfrm>
            <a:off x="318145" y="2931124"/>
            <a:ext cx="11477615" cy="12228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7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41"/>
          <p:cNvSpPr/>
          <p:nvPr/>
        </p:nvSpPr>
        <p:spPr>
          <a:xfrm>
            <a:off x="149250" y="114635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Poder Notarial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65314" y="78377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126263" y="5332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generales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52389" y="253008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Comentarios </a:t>
            </a:r>
            <a:r>
              <a:rPr lang="es-MX" sz="1200" dirty="0" smtClean="0"/>
              <a:t>de </a:t>
            </a:r>
            <a:r>
              <a:rPr lang="es-MX" sz="1200" dirty="0"/>
              <a:t>la autoridad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47619"/>
              </p:ext>
            </p:extLst>
          </p:nvPr>
        </p:nvGraphicFramePr>
        <p:xfrm>
          <a:off x="264179" y="995460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26" name="Rectángulo 25"/>
          <p:cNvSpPr/>
          <p:nvPr/>
        </p:nvSpPr>
        <p:spPr>
          <a:xfrm>
            <a:off x="318145" y="1063134"/>
            <a:ext cx="11477615" cy="12228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87485"/>
              </p:ext>
            </p:extLst>
          </p:nvPr>
        </p:nvGraphicFramePr>
        <p:xfrm>
          <a:off x="249402" y="2819310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1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274441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/>
          <p:cNvSpPr/>
          <p:nvPr/>
        </p:nvSpPr>
        <p:spPr>
          <a:xfrm>
            <a:off x="134979" y="1953708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Instrumentos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8830515" y="1570531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9270301" y="1566175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9714435" y="1579238"/>
            <a:ext cx="404953" cy="324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10171634" y="1579239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1099097" y="1566175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11556299" y="1566175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10635365" y="1575455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</a:t>
            </a:r>
            <a:r>
              <a:rPr lang="es-MX" sz="1200" dirty="0" smtClean="0">
                <a:solidFill>
                  <a:schemeClr val="tx1"/>
                </a:solidFill>
              </a:rPr>
              <a:t>)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26263" y="24143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generales </a:t>
            </a:r>
            <a:endParaRPr lang="es-MX" sz="12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152389" y="441113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Comentarios </a:t>
            </a:r>
            <a:r>
              <a:rPr lang="es-MX" sz="1200" dirty="0" smtClean="0"/>
              <a:t>de </a:t>
            </a:r>
            <a:r>
              <a:rPr lang="es-MX" sz="1200" dirty="0"/>
              <a:t>la autoridad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889069" y="937424"/>
            <a:ext cx="1452746" cy="27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jurídico 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5737138" y="946108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6747027" y="930994"/>
            <a:ext cx="1881818" cy="288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8668400" y="938046"/>
            <a:ext cx="1392540" cy="271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4393715" y="925319"/>
            <a:ext cx="1296063" cy="297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Técnico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144518" y="941548"/>
            <a:ext cx="1114560" cy="2875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1324630" y="935986"/>
            <a:ext cx="1511117" cy="291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632790" y="59045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graphicFrame>
        <p:nvGraphicFramePr>
          <p:cNvPr id="49" name="Tab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31095"/>
              </p:ext>
            </p:extLst>
          </p:nvPr>
        </p:nvGraphicFramePr>
        <p:xfrm>
          <a:off x="264179" y="2863450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50" name="Rectángulo 49"/>
          <p:cNvSpPr/>
          <p:nvPr/>
        </p:nvSpPr>
        <p:spPr>
          <a:xfrm>
            <a:off x="318145" y="2931124"/>
            <a:ext cx="11477615" cy="12228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467562"/>
              </p:ext>
            </p:extLst>
          </p:nvPr>
        </p:nvGraphicFramePr>
        <p:xfrm>
          <a:off x="249402" y="4726489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60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81665" y="1726992"/>
            <a:ext cx="7548339" cy="2862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81666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81666" y="3116245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81666" y="3116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16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79230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la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52564" y="215116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52564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185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pic>
        <p:nvPicPr>
          <p:cNvPr id="43" name="Imagen 42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204611" y="3552464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649213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Persona Autorizada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4167051" y="457431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5562647" y="4571916"/>
            <a:ext cx="1447751" cy="317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Persona Autorizada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04662" y="26813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2394719" y="2681348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redondeado 29"/>
          <p:cNvSpPr/>
          <p:nvPr/>
        </p:nvSpPr>
        <p:spPr>
          <a:xfrm>
            <a:off x="2394719" y="26813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417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91152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4378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274441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/>
          <p:cNvSpPr/>
          <p:nvPr/>
        </p:nvSpPr>
        <p:spPr>
          <a:xfrm>
            <a:off x="134979" y="1953708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Acta de asamblea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8830515" y="1583595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9270301" y="1579239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9714435" y="1592302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10171634" y="1592303"/>
            <a:ext cx="404953" cy="324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1099097" y="1579239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11556299" y="1579239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10635365" y="1588519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</a:t>
            </a:r>
            <a:r>
              <a:rPr lang="es-MX" sz="1200" dirty="0" smtClean="0">
                <a:solidFill>
                  <a:schemeClr val="tx1"/>
                </a:solidFill>
              </a:rPr>
              <a:t>)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26263" y="24143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generales </a:t>
            </a:r>
            <a:endParaRPr lang="es-MX" sz="12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152389" y="441113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Comentarios </a:t>
            </a:r>
            <a:r>
              <a:rPr lang="es-MX" sz="1200" dirty="0" smtClean="0"/>
              <a:t>de </a:t>
            </a:r>
            <a:r>
              <a:rPr lang="es-MX" sz="1200" dirty="0"/>
              <a:t>la autoridad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889069" y="937424"/>
            <a:ext cx="1452746" cy="27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jurídico 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5737138" y="946108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6747027" y="930994"/>
            <a:ext cx="1881818" cy="288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8668400" y="938046"/>
            <a:ext cx="1392540" cy="271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4393715" y="925319"/>
            <a:ext cx="1296063" cy="297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Técnico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144518" y="941548"/>
            <a:ext cx="1114560" cy="2875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1324630" y="935986"/>
            <a:ext cx="1511117" cy="291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632790" y="59045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graphicFrame>
        <p:nvGraphicFramePr>
          <p:cNvPr id="49" name="Tab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31095"/>
              </p:ext>
            </p:extLst>
          </p:nvPr>
        </p:nvGraphicFramePr>
        <p:xfrm>
          <a:off x="264179" y="2863450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50" name="Rectángulo 49"/>
          <p:cNvSpPr/>
          <p:nvPr/>
        </p:nvSpPr>
        <p:spPr>
          <a:xfrm>
            <a:off x="318145" y="2931124"/>
            <a:ext cx="11477615" cy="12228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467562"/>
              </p:ext>
            </p:extLst>
          </p:nvPr>
        </p:nvGraphicFramePr>
        <p:xfrm>
          <a:off x="249402" y="4726489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67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274441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/>
          <p:cNvSpPr/>
          <p:nvPr/>
        </p:nvSpPr>
        <p:spPr>
          <a:xfrm>
            <a:off x="134979" y="1953708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Estados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8830515" y="1570532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9270301" y="1566176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9714435" y="1579239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10171634" y="1579240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1099097" y="1566176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11556299" y="1566176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10635365" y="1575456"/>
            <a:ext cx="404953" cy="324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E)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126263" y="24143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generales </a:t>
            </a:r>
            <a:endParaRPr lang="es-MX" sz="12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152389" y="441113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Comentarios </a:t>
            </a:r>
            <a:r>
              <a:rPr lang="es-MX" sz="1200" dirty="0" smtClean="0"/>
              <a:t>de </a:t>
            </a:r>
            <a:r>
              <a:rPr lang="es-MX" sz="1200" dirty="0"/>
              <a:t>la autoridad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889069" y="937424"/>
            <a:ext cx="1452746" cy="27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jurídico 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5737138" y="946108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6747027" y="930994"/>
            <a:ext cx="1881818" cy="288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8668400" y="938046"/>
            <a:ext cx="1392540" cy="271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4393715" y="925319"/>
            <a:ext cx="1296063" cy="297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Técnico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144518" y="941548"/>
            <a:ext cx="1114560" cy="2875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1324630" y="935986"/>
            <a:ext cx="1511117" cy="291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632790" y="59045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graphicFrame>
        <p:nvGraphicFramePr>
          <p:cNvPr id="49" name="Tab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31095"/>
              </p:ext>
            </p:extLst>
          </p:nvPr>
        </p:nvGraphicFramePr>
        <p:xfrm>
          <a:off x="264179" y="2863450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50" name="Rectángulo 49"/>
          <p:cNvSpPr/>
          <p:nvPr/>
        </p:nvSpPr>
        <p:spPr>
          <a:xfrm>
            <a:off x="318145" y="2931124"/>
            <a:ext cx="11477615" cy="12228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467562"/>
              </p:ext>
            </p:extLst>
          </p:nvPr>
        </p:nvGraphicFramePr>
        <p:xfrm>
          <a:off x="249402" y="4726489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32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274441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/>
          <p:cNvSpPr/>
          <p:nvPr/>
        </p:nvSpPr>
        <p:spPr>
          <a:xfrm>
            <a:off x="134979" y="1953708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Obligaciones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8830515" y="1570532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9270301" y="1566176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9714435" y="1579239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10171634" y="1579240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11099097" y="1566176"/>
            <a:ext cx="404953" cy="324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1556299" y="1566176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10635365" y="1575456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</a:t>
            </a:r>
            <a:r>
              <a:rPr lang="es-MX" sz="1200" dirty="0" smtClean="0">
                <a:solidFill>
                  <a:schemeClr val="tx1"/>
                </a:solidFill>
              </a:rPr>
              <a:t>)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126263" y="24143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generales </a:t>
            </a:r>
            <a:endParaRPr lang="es-MX" sz="12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152389" y="441113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Comentarios </a:t>
            </a:r>
            <a:r>
              <a:rPr lang="es-MX" sz="1200" dirty="0" smtClean="0"/>
              <a:t>de </a:t>
            </a:r>
            <a:r>
              <a:rPr lang="es-MX" sz="1200" dirty="0"/>
              <a:t>la autoridad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889069" y="937424"/>
            <a:ext cx="1452746" cy="27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jurídico 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5737138" y="946108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6747027" y="930994"/>
            <a:ext cx="1881818" cy="288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8668400" y="938046"/>
            <a:ext cx="1392540" cy="271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4393715" y="925319"/>
            <a:ext cx="1296063" cy="297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Técnico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144518" y="941548"/>
            <a:ext cx="1114560" cy="2875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1324630" y="935986"/>
            <a:ext cx="1511117" cy="291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632790" y="59045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graphicFrame>
        <p:nvGraphicFramePr>
          <p:cNvPr id="49" name="Tab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31095"/>
              </p:ext>
            </p:extLst>
          </p:nvPr>
        </p:nvGraphicFramePr>
        <p:xfrm>
          <a:off x="264179" y="2863450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50" name="Rectángulo 49"/>
          <p:cNvSpPr/>
          <p:nvPr/>
        </p:nvSpPr>
        <p:spPr>
          <a:xfrm>
            <a:off x="318145" y="2931124"/>
            <a:ext cx="11477615" cy="12228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467562"/>
              </p:ext>
            </p:extLst>
          </p:nvPr>
        </p:nvGraphicFramePr>
        <p:xfrm>
          <a:off x="249402" y="4726489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22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274441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/>
          <p:cNvSpPr/>
          <p:nvPr/>
        </p:nvSpPr>
        <p:spPr>
          <a:xfrm>
            <a:off x="134979" y="1953708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8830515" y="1583593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9270301" y="1579237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9714435" y="1592300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10171634" y="1592301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1099097" y="1579237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11556299" y="1579237"/>
            <a:ext cx="404953" cy="324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10635365" y="1588517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</a:t>
            </a:r>
            <a:r>
              <a:rPr lang="es-MX" sz="1200" dirty="0" smtClean="0">
                <a:solidFill>
                  <a:schemeClr val="tx1"/>
                </a:solidFill>
              </a:rPr>
              <a:t>)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26263" y="24143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generales </a:t>
            </a:r>
            <a:endParaRPr lang="es-MX" sz="12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152389" y="441113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Comentarios </a:t>
            </a:r>
            <a:r>
              <a:rPr lang="es-MX" sz="1200" dirty="0" smtClean="0"/>
              <a:t>de </a:t>
            </a:r>
            <a:r>
              <a:rPr lang="es-MX" sz="1200" dirty="0"/>
              <a:t>la autoridad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889069" y="937424"/>
            <a:ext cx="1452746" cy="27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jurídico 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5737138" y="946108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6747027" y="930994"/>
            <a:ext cx="1881818" cy="288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8668400" y="938046"/>
            <a:ext cx="1392540" cy="271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4393715" y="925319"/>
            <a:ext cx="1296063" cy="297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Técnico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144518" y="941548"/>
            <a:ext cx="1114560" cy="2875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1324630" y="935986"/>
            <a:ext cx="1511117" cy="291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37" name="Tab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31095"/>
              </p:ext>
            </p:extLst>
          </p:nvPr>
        </p:nvGraphicFramePr>
        <p:xfrm>
          <a:off x="264179" y="2863450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0" name="Rectángulo 39"/>
          <p:cNvSpPr/>
          <p:nvPr/>
        </p:nvSpPr>
        <p:spPr>
          <a:xfrm>
            <a:off x="318145" y="2931124"/>
            <a:ext cx="11477615" cy="12228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5" name="Tab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467562"/>
              </p:ext>
            </p:extLst>
          </p:nvPr>
        </p:nvGraphicFramePr>
        <p:xfrm>
          <a:off x="249402" y="4726489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26" name="CuadroTexto 25"/>
          <p:cNvSpPr txBox="1"/>
          <p:nvPr/>
        </p:nvSpPr>
        <p:spPr>
          <a:xfrm>
            <a:off x="91440" y="590152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691059" y="58503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5645853" y="5773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7657642" y="59921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4831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165461" y="22941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2843357" y="62970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redondeado 31"/>
          <p:cNvSpPr/>
          <p:nvPr/>
        </p:nvSpPr>
        <p:spPr>
          <a:xfrm>
            <a:off x="2843357" y="6297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/>
          <p:cNvSpPr txBox="1"/>
          <p:nvPr/>
        </p:nvSpPr>
        <p:spPr>
          <a:xfrm>
            <a:off x="165461" y="6297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la razón financiera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6736859" y="59658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 </a:t>
            </a:r>
            <a:endParaRPr lang="es-MX" sz="1200" dirty="0"/>
          </a:p>
        </p:txBody>
      </p:sp>
      <p:pic>
        <p:nvPicPr>
          <p:cNvPr id="37" name="Imagen 36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123516" y="55237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2" name="Rectángulo redondeado 71"/>
          <p:cNvSpPr/>
          <p:nvPr/>
        </p:nvSpPr>
        <p:spPr>
          <a:xfrm>
            <a:off x="2890590" y="217244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 redondeado 72"/>
          <p:cNvSpPr/>
          <p:nvPr/>
        </p:nvSpPr>
        <p:spPr>
          <a:xfrm>
            <a:off x="2890590" y="21724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108190" y="2172441"/>
            <a:ext cx="327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de solicitud del dictamen técnico</a:t>
            </a:r>
            <a:endParaRPr lang="es-MX" sz="12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8838569" y="21840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Dictaminador Técnico</a:t>
            </a:r>
            <a:endParaRPr lang="es-MX" sz="12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107550" y="4415789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Firma del subadministrador</a:t>
            </a:r>
            <a:endParaRPr lang="es-MX" sz="1200" b="1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39335" y="5162085"/>
            <a:ext cx="345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Firma del jefe de departamento o enlace</a:t>
            </a:r>
            <a:endParaRPr lang="es-MX" sz="1200" b="1" dirty="0"/>
          </a:p>
        </p:txBody>
      </p:sp>
      <p:sp>
        <p:nvSpPr>
          <p:cNvPr id="78" name="Rectángulo redondeado 77">
            <a:hlinkClick r:id="" action="ppaction://noaction"/>
          </p:cNvPr>
          <p:cNvSpPr/>
          <p:nvPr/>
        </p:nvSpPr>
        <p:spPr>
          <a:xfrm>
            <a:off x="3043798" y="62952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9" name="Rectángulo redondeado 78">
            <a:hlinkClick r:id="" action="ppaction://noaction"/>
          </p:cNvPr>
          <p:cNvSpPr/>
          <p:nvPr/>
        </p:nvSpPr>
        <p:spPr>
          <a:xfrm>
            <a:off x="4315135" y="6289313"/>
            <a:ext cx="1814300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0" name="Rectángulo redondeado 79">
            <a:hlinkClick r:id="" action="ppaction://noaction"/>
          </p:cNvPr>
          <p:cNvSpPr/>
          <p:nvPr/>
        </p:nvSpPr>
        <p:spPr>
          <a:xfrm>
            <a:off x="8255634" y="628931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9" name="Rectángulo 88"/>
          <p:cNvSpPr/>
          <p:nvPr/>
        </p:nvSpPr>
        <p:spPr>
          <a:xfrm>
            <a:off x="187870" y="1797917"/>
            <a:ext cx="11691524" cy="202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Solicitud del dictamen técnico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216936" y="4081336"/>
            <a:ext cx="11691524" cy="202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Firmas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18" name="Rectángulo 117"/>
          <p:cNvSpPr/>
          <p:nvPr/>
        </p:nvSpPr>
        <p:spPr>
          <a:xfrm>
            <a:off x="177257" y="1000663"/>
            <a:ext cx="11682832" cy="210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19" name="CuadroTexto 118"/>
          <p:cNvSpPr txBox="1"/>
          <p:nvPr/>
        </p:nvSpPr>
        <p:spPr>
          <a:xfrm>
            <a:off x="173007" y="1352452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sp>
        <p:nvSpPr>
          <p:cNvPr id="121" name="Rectángulo redondeado 120"/>
          <p:cNvSpPr/>
          <p:nvPr/>
        </p:nvSpPr>
        <p:spPr>
          <a:xfrm>
            <a:off x="1584868" y="134159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2" name="Rectángulo redondeado 121"/>
          <p:cNvSpPr/>
          <p:nvPr/>
        </p:nvSpPr>
        <p:spPr>
          <a:xfrm>
            <a:off x="1584868" y="13402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>
            <a:hlinkClick r:id="" action="ppaction://noaction"/>
          </p:cNvPr>
          <p:cNvSpPr/>
          <p:nvPr/>
        </p:nvSpPr>
        <p:spPr>
          <a:xfrm>
            <a:off x="6178772" y="6289313"/>
            <a:ext cx="1968877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solicitud de Dictamen técnico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169041" y="2799121"/>
            <a:ext cx="11682832" cy="210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del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6776048" y="30976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 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69818" y="3104487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Observación del dictamen jurídico</a:t>
            </a:r>
            <a:endParaRPr lang="es-MX" sz="1200" b="1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9248412" y="3073503"/>
            <a:ext cx="2377440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9248412" y="30721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CuadroTexto 33"/>
          <p:cNvSpPr txBox="1"/>
          <p:nvPr/>
        </p:nvSpPr>
        <p:spPr>
          <a:xfrm>
            <a:off x="5281518" y="21668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Plazo otorgado</a:t>
            </a:r>
            <a:endParaRPr lang="es-MX" sz="12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6714217" y="128275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consulta </a:t>
            </a:r>
            <a:endParaRPr lang="es-MX" sz="1200" dirty="0"/>
          </a:p>
        </p:txBody>
      </p:sp>
      <p:pic>
        <p:nvPicPr>
          <p:cNvPr id="45" name="Imagen 4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100874" y="123854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90144" name="ComboBox1" r:id="rId2" imgW="1276200" imgH="314280"/>
        </mc:Choice>
        <mc:Fallback>
          <p:control name="ComboBox1" r:id="rId2" imgW="1276200" imgH="314280">
            <p:pic>
              <p:nvPicPr>
                <p:cNvPr id="86" name="Combo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75399" y="2160602"/>
                  <a:ext cx="1277162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0145" name="ListBox2" r:id="rId3" imgW="11677680" imgH="457200"/>
        </mc:Choice>
        <mc:Fallback>
          <p:control name="ListBox2" r:id="rId3" imgW="11677680" imgH="457200">
            <p:pic>
              <p:nvPicPr>
                <p:cNvPr id="87" name="List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4650" y="4677173"/>
                  <a:ext cx="11682148" cy="45248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0146" name="ListBox3" r:id="rId4" imgW="11677680" imgH="428760"/>
        </mc:Choice>
        <mc:Fallback>
          <p:control name="ListBox3" r:id="rId4" imgW="11677680" imgH="428760">
            <p:pic>
              <p:nvPicPr>
                <p:cNvPr id="88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7246" y="5462658"/>
                  <a:ext cx="11682148" cy="4323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0147" name="ComboBox2" r:id="rId5" imgW="1609560" imgH="314280"/>
        </mc:Choice>
        <mc:Fallback>
          <p:control name="ComboBox2" r:id="rId5" imgW="1609560" imgH="314280">
            <p:pic>
              <p:nvPicPr>
                <p:cNvPr id="35" name="Combo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48083" y="2143483"/>
                  <a:ext cx="1607725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0148" name="ListBox1" r:id="rId6" imgW="11677680" imgH="457200"/>
        </mc:Choice>
        <mc:Fallback>
          <p:control name="ListBox1" r:id="rId6" imgW="11677680" imgH="457200">
            <p:pic>
              <p:nvPicPr>
                <p:cNvPr id="46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6936" y="3483376"/>
                  <a:ext cx="11682148" cy="45248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8329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165461" y="22941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2843357" y="62970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redondeado 31"/>
          <p:cNvSpPr/>
          <p:nvPr/>
        </p:nvSpPr>
        <p:spPr>
          <a:xfrm>
            <a:off x="2843357" y="6297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/>
          <p:cNvSpPr txBox="1"/>
          <p:nvPr/>
        </p:nvSpPr>
        <p:spPr>
          <a:xfrm>
            <a:off x="165461" y="6297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la razón financiera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6736859" y="59658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 </a:t>
            </a:r>
            <a:endParaRPr lang="es-MX" sz="1200" dirty="0"/>
          </a:p>
        </p:txBody>
      </p:sp>
      <p:pic>
        <p:nvPicPr>
          <p:cNvPr id="37" name="Imagen 3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123516" y="55237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2" name="Rectángulo redondeado 71"/>
          <p:cNvSpPr/>
          <p:nvPr/>
        </p:nvSpPr>
        <p:spPr>
          <a:xfrm>
            <a:off x="2890590" y="217244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 redondeado 72"/>
          <p:cNvSpPr/>
          <p:nvPr/>
        </p:nvSpPr>
        <p:spPr>
          <a:xfrm>
            <a:off x="2890590" y="21724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108190" y="2172441"/>
            <a:ext cx="327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de solicitud del dictamen técnico</a:t>
            </a:r>
            <a:endParaRPr lang="es-MX" sz="12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8838569" y="21840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Dictaminador Técnico</a:t>
            </a:r>
            <a:endParaRPr lang="es-MX" sz="1200" dirty="0"/>
          </a:p>
        </p:txBody>
      </p:sp>
      <p:sp>
        <p:nvSpPr>
          <p:cNvPr id="89" name="Rectángulo 88"/>
          <p:cNvSpPr/>
          <p:nvPr/>
        </p:nvSpPr>
        <p:spPr>
          <a:xfrm>
            <a:off x="187870" y="1797917"/>
            <a:ext cx="11691524" cy="202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Solicitud del dictamen técnico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18" name="Rectángulo 117"/>
          <p:cNvSpPr/>
          <p:nvPr/>
        </p:nvSpPr>
        <p:spPr>
          <a:xfrm>
            <a:off x="177257" y="1000663"/>
            <a:ext cx="11682832" cy="210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19" name="CuadroTexto 118"/>
          <p:cNvSpPr txBox="1"/>
          <p:nvPr/>
        </p:nvSpPr>
        <p:spPr>
          <a:xfrm>
            <a:off x="173007" y="1352452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sp>
        <p:nvSpPr>
          <p:cNvPr id="121" name="Rectángulo redondeado 120"/>
          <p:cNvSpPr/>
          <p:nvPr/>
        </p:nvSpPr>
        <p:spPr>
          <a:xfrm>
            <a:off x="1584868" y="134159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2" name="Rectángulo redondeado 121"/>
          <p:cNvSpPr/>
          <p:nvPr/>
        </p:nvSpPr>
        <p:spPr>
          <a:xfrm>
            <a:off x="1584868" y="13402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CuadroTexto 33"/>
          <p:cNvSpPr txBox="1"/>
          <p:nvPr/>
        </p:nvSpPr>
        <p:spPr>
          <a:xfrm>
            <a:off x="5281518" y="21668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Plazo otorgado</a:t>
            </a:r>
            <a:endParaRPr lang="es-MX" sz="12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6714217" y="128275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consulta </a:t>
            </a:r>
            <a:endParaRPr lang="es-MX" sz="1200" dirty="0"/>
          </a:p>
        </p:txBody>
      </p:sp>
      <p:pic>
        <p:nvPicPr>
          <p:cNvPr id="45" name="Imagen 44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100874" y="123854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2" name="CuadroTexto 41"/>
          <p:cNvSpPr txBox="1"/>
          <p:nvPr/>
        </p:nvSpPr>
        <p:spPr>
          <a:xfrm>
            <a:off x="100138" y="3093570"/>
            <a:ext cx="90699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/>
              <a:t>Numeral Cuarto de los Términos y Condiciones del Título de Autorización (texto precargado)</a:t>
            </a:r>
            <a:endParaRPr lang="es-MX" dirty="0"/>
          </a:p>
          <a:p>
            <a:endParaRPr lang="es-MX" sz="1200" dirty="0"/>
          </a:p>
        </p:txBody>
      </p:sp>
      <p:graphicFrame>
        <p:nvGraphicFramePr>
          <p:cNvPr id="47" name="Tabla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770272"/>
              </p:ext>
            </p:extLst>
          </p:nvPr>
        </p:nvGraphicFramePr>
        <p:xfrm>
          <a:off x="238054" y="3490467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962300"/>
              </p:ext>
            </p:extLst>
          </p:nvPr>
        </p:nvGraphicFramePr>
        <p:xfrm>
          <a:off x="223277" y="5209813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9" name="CuadroTexto 48"/>
          <p:cNvSpPr txBox="1"/>
          <p:nvPr/>
        </p:nvSpPr>
        <p:spPr>
          <a:xfrm>
            <a:off x="169815" y="4872445"/>
            <a:ext cx="624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 los estados </a:t>
            </a:r>
            <a:r>
              <a:rPr lang="es-MX" dirty="0" smtClean="0"/>
              <a:t>financieros </a:t>
            </a:r>
            <a:r>
              <a:rPr lang="es-MX" u="sng" dirty="0"/>
              <a:t>(texto precargado)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50" name="Rectángulo 49"/>
          <p:cNvSpPr/>
          <p:nvPr/>
        </p:nvSpPr>
        <p:spPr>
          <a:xfrm>
            <a:off x="204642" y="2765994"/>
            <a:ext cx="11682832" cy="3275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Textos precargados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5188" name="ComboBox1" r:id="rId2" imgW="1276200" imgH="314280"/>
        </mc:Choice>
        <mc:Fallback>
          <p:control name="ComboBox1" r:id="rId2" imgW="1276200" imgH="314280">
            <p:pic>
              <p:nvPicPr>
                <p:cNvPr id="8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575399" y="2160602"/>
                  <a:ext cx="1277162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5189" name="ComboBox2" r:id="rId3" imgW="1609560" imgH="314280"/>
        </mc:Choice>
        <mc:Fallback>
          <p:control name="ComboBox2" r:id="rId3" imgW="1609560" imgH="314280">
            <p:pic>
              <p:nvPicPr>
                <p:cNvPr id="35" name="Combo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48083" y="2143483"/>
                  <a:ext cx="1607725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896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/>
          <p:cNvSpPr txBox="1"/>
          <p:nvPr/>
        </p:nvSpPr>
        <p:spPr>
          <a:xfrm>
            <a:off x="107550" y="176402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Firma del subadministrador</a:t>
            </a:r>
            <a:endParaRPr lang="es-MX" sz="1200" b="1" dirty="0"/>
          </a:p>
        </p:txBody>
      </p:sp>
      <p:sp>
        <p:nvSpPr>
          <p:cNvPr id="34" name="CuadroTexto 33"/>
          <p:cNvSpPr txBox="1"/>
          <p:nvPr/>
        </p:nvSpPr>
        <p:spPr>
          <a:xfrm>
            <a:off x="139335" y="2510322"/>
            <a:ext cx="345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Firma del jefe de departamento o enlace</a:t>
            </a:r>
            <a:endParaRPr lang="es-MX" sz="1200" b="1" dirty="0"/>
          </a:p>
        </p:txBody>
      </p:sp>
      <p:sp>
        <p:nvSpPr>
          <p:cNvPr id="35" name="Rectángulo redondeado 34">
            <a:hlinkClick r:id="" action="ppaction://noaction"/>
          </p:cNvPr>
          <p:cNvSpPr/>
          <p:nvPr/>
        </p:nvSpPr>
        <p:spPr>
          <a:xfrm>
            <a:off x="3043798" y="364350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redondeado 35">
            <a:hlinkClick r:id="" action="ppaction://noaction"/>
          </p:cNvPr>
          <p:cNvSpPr/>
          <p:nvPr/>
        </p:nvSpPr>
        <p:spPr>
          <a:xfrm>
            <a:off x="4315135" y="3637550"/>
            <a:ext cx="1814300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Rectángulo redondeado 46">
            <a:hlinkClick r:id="" action="ppaction://noaction"/>
          </p:cNvPr>
          <p:cNvSpPr/>
          <p:nvPr/>
        </p:nvSpPr>
        <p:spPr>
          <a:xfrm>
            <a:off x="8255634" y="363755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216936" y="1429573"/>
            <a:ext cx="11691524" cy="202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Firmas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6178772" y="3637550"/>
            <a:ext cx="1968877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solicitud de Dictamen técnico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169041" y="199607"/>
            <a:ext cx="11682832" cy="210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del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6776048" y="49817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 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69818" y="504973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Observación del dictamen jurídico</a:t>
            </a:r>
            <a:endParaRPr lang="es-MX" sz="1200" b="1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248412" y="473989"/>
            <a:ext cx="2377440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9248412" y="4726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1156" name="ListBox2" r:id="rId2" imgW="11677680" imgH="457200"/>
        </mc:Choice>
        <mc:Fallback>
          <p:control name="ListBox2" r:id="rId2" imgW="11677680" imgH="457200">
            <p:pic>
              <p:nvPicPr>
                <p:cNvPr id="50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4650" y="2025410"/>
                  <a:ext cx="11682148" cy="45248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1157" name="ListBox3" r:id="rId3" imgW="11677680" imgH="428760"/>
        </mc:Choice>
        <mc:Fallback>
          <p:control name="ListBox3" r:id="rId3" imgW="11677680" imgH="428760">
            <p:pic>
              <p:nvPicPr>
                <p:cNvPr id="51" name="ListBox3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7246" y="2810895"/>
                  <a:ext cx="11682148" cy="4323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1158" name="ListBox1" r:id="rId4" imgW="11677680" imgH="457200"/>
        </mc:Choice>
        <mc:Fallback>
          <p:control name="ListBox1" r:id="rId4" imgW="11677680" imgH="457200">
            <p:pic>
              <p:nvPicPr>
                <p:cNvPr id="66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6936" y="883862"/>
                  <a:ext cx="11682148" cy="45248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5990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/>
          <p:nvPr/>
        </p:nvSpPr>
        <p:spPr>
          <a:xfrm>
            <a:off x="134979" y="1265727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 &lt;&lt;Área Jurídica o Área Técnica&gt;&gt;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200297" y="2637677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Rechazo</a:t>
            </a:r>
            <a:endParaRPr lang="es-MX" sz="1200" dirty="0"/>
          </a:p>
        </p:txBody>
      </p:sp>
      <p:sp>
        <p:nvSpPr>
          <p:cNvPr id="50" name="Rectángulo redondeado 49">
            <a:hlinkClick r:id="" action="ppaction://noaction"/>
          </p:cNvPr>
          <p:cNvSpPr/>
          <p:nvPr/>
        </p:nvSpPr>
        <p:spPr>
          <a:xfrm>
            <a:off x="3962287" y="592985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5246687" y="59239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6539911" y="59239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200297" y="1838978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oficio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1584847" y="1850907"/>
            <a:ext cx="2377440" cy="2947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redondeado 27"/>
          <p:cNvSpPr/>
          <p:nvPr/>
        </p:nvSpPr>
        <p:spPr>
          <a:xfrm>
            <a:off x="1584847" y="18625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/>
          <p:cNvSpPr/>
          <p:nvPr/>
        </p:nvSpPr>
        <p:spPr>
          <a:xfrm>
            <a:off x="2889069" y="937424"/>
            <a:ext cx="1452746" cy="2785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jurídico 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5737138" y="946108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6747027" y="930994"/>
            <a:ext cx="1881818" cy="288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8668400" y="938046"/>
            <a:ext cx="1392540" cy="271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Rechazo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4393715" y="925319"/>
            <a:ext cx="1296063" cy="297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Técnico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144518" y="941548"/>
            <a:ext cx="1114560" cy="2875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324630" y="935986"/>
            <a:ext cx="1511117" cy="291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5632790" y="59045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graphicFrame>
        <p:nvGraphicFramePr>
          <p:cNvPr id="47" name="Tabla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614327"/>
              </p:ext>
            </p:extLst>
          </p:nvPr>
        </p:nvGraphicFramePr>
        <p:xfrm>
          <a:off x="251230" y="3040960"/>
          <a:ext cx="11619869" cy="256488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256488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10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Solicitud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82880" y="1748922"/>
            <a:ext cx="11406526" cy="277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541855" y="1407246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4886048" y="1407246"/>
            <a:ext cx="3225466" cy="3031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Docs. Electrónicos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197662" y="141365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/>
          </p:nvPr>
        </p:nvGraphicFramePr>
        <p:xfrm>
          <a:off x="1846616" y="3275944"/>
          <a:ext cx="6489210" cy="22141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3520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9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459741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4260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  del  documentó 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generación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 smtClean="0"/>
                    </a:p>
                    <a:p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8538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60" name="CuadroTexto 59"/>
          <p:cNvSpPr txBox="1"/>
          <p:nvPr/>
        </p:nvSpPr>
        <p:spPr>
          <a:xfrm>
            <a:off x="7754526" y="2687790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33736" t="14692" r="30003" b="24693"/>
          <a:stretch/>
        </p:blipFill>
        <p:spPr>
          <a:xfrm>
            <a:off x="7534260" y="3874890"/>
            <a:ext cx="440532" cy="3119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1301" y="5943676"/>
            <a:ext cx="3493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Mostrando registros del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al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de un total de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registros</a:t>
            </a:r>
            <a:endParaRPr lang="es-ES" sz="1000" dirty="0"/>
          </a:p>
        </p:txBody>
      </p:sp>
      <p:sp>
        <p:nvSpPr>
          <p:cNvPr id="40" name="Rectángulo 39"/>
          <p:cNvSpPr/>
          <p:nvPr/>
        </p:nvSpPr>
        <p:spPr>
          <a:xfrm>
            <a:off x="9650039" y="6208735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938804" y="620873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179776" y="6208735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88395" y="256659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987992" y="264479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2474" name="ListBox2" r:id="rId2" imgW="2085840" imgH="295200"/>
        </mc:Choice>
        <mc:Fallback>
          <p:control name="ListBox2" r:id="rId2" imgW="2085840" imgH="295200">
            <p:pic>
              <p:nvPicPr>
                <p:cNvPr id="61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35826" y="2681465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475" name="ComboBox1" r:id="rId3" imgW="1514520" imgH="314280"/>
        </mc:Choice>
        <mc:Fallback>
          <p:control name="ComboBox1" r:id="rId3" imgW="1514520" imgH="314280">
            <p:pic>
              <p:nvPicPr>
                <p:cNvPr id="45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6850" y="260544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262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/>
          <p:cNvSpPr/>
          <p:nvPr/>
        </p:nvSpPr>
        <p:spPr>
          <a:xfrm>
            <a:off x="134979" y="1242521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 Devolver </a:t>
            </a:r>
            <a:r>
              <a:rPr lang="es-MX" sz="1200" dirty="0" smtClean="0">
                <a:solidFill>
                  <a:schemeClr val="tx1"/>
                </a:solidFill>
              </a:rPr>
              <a:t>dictamen técnico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redondeado 35">
            <a:hlinkClick r:id="" action="ppaction://noaction"/>
          </p:cNvPr>
          <p:cNvSpPr/>
          <p:nvPr/>
        </p:nvSpPr>
        <p:spPr>
          <a:xfrm>
            <a:off x="5155325" y="30583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Devolver 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56755" y="1493948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devolución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249402" y="1784478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377870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1" name="Rectángulo 40"/>
          <p:cNvSpPr/>
          <p:nvPr/>
        </p:nvSpPr>
        <p:spPr>
          <a:xfrm>
            <a:off x="134979" y="3416750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Análisis de 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43551" y="38118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Curriculum</a:t>
            </a:r>
            <a:endParaRPr lang="es-MX" sz="1200" dirty="0"/>
          </a:p>
        </p:txBody>
      </p:sp>
      <p:sp>
        <p:nvSpPr>
          <p:cNvPr id="44" name="Rectángulo 43"/>
          <p:cNvSpPr/>
          <p:nvPr/>
        </p:nvSpPr>
        <p:spPr>
          <a:xfrm>
            <a:off x="143690" y="4220384"/>
            <a:ext cx="11834950" cy="186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50" name="Imagen 49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3036974" y="377558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1" name="Rectángulo 50"/>
          <p:cNvSpPr/>
          <p:nvPr/>
        </p:nvSpPr>
        <p:spPr>
          <a:xfrm>
            <a:off x="1847503" y="4516945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136268" y="451694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1377240" y="4516945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2902966" y="63402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2902966" y="63402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uadroTexto 39"/>
          <p:cNvSpPr txBox="1"/>
          <p:nvPr/>
        </p:nvSpPr>
        <p:spPr>
          <a:xfrm>
            <a:off x="525518" y="63402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Celebrado con 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25518" y="50208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Documento 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2916566" y="547183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5" name="Rectángulo redondeado 64"/>
          <p:cNvSpPr/>
          <p:nvPr/>
        </p:nvSpPr>
        <p:spPr>
          <a:xfrm>
            <a:off x="2916566" y="547183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539118" y="547183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Documento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8620736" y="49772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8620736" y="49772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6191038" y="49772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Documento 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8620733" y="58999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1" name="Rectángulo redondeado 70"/>
          <p:cNvSpPr/>
          <p:nvPr/>
        </p:nvSpPr>
        <p:spPr>
          <a:xfrm>
            <a:off x="8620733" y="58999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CuadroTexto 71"/>
          <p:cNvSpPr txBox="1"/>
          <p:nvPr/>
        </p:nvSpPr>
        <p:spPr>
          <a:xfrm>
            <a:off x="6191038" y="58999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  </a:t>
            </a:r>
            <a:endParaRPr lang="es-MX" sz="1200" dirty="0"/>
          </a:p>
        </p:txBody>
      </p:sp>
      <p:sp>
        <p:nvSpPr>
          <p:cNvPr id="73" name="Rectángulo redondeado 72"/>
          <p:cNvSpPr/>
          <p:nvPr/>
        </p:nvSpPr>
        <p:spPr>
          <a:xfrm>
            <a:off x="2916566" y="5916896"/>
            <a:ext cx="1019533" cy="2743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4" name="Rectángulo redondeado 73"/>
          <p:cNvSpPr/>
          <p:nvPr/>
        </p:nvSpPr>
        <p:spPr>
          <a:xfrm>
            <a:off x="2916566" y="59168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539118" y="591689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4140497" y="5914260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4140497" y="591426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3936099" y="59116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43" name="CuadroTexto 42"/>
          <p:cNvSpPr txBox="1"/>
          <p:nvPr/>
        </p:nvSpPr>
        <p:spPr>
          <a:xfrm>
            <a:off x="130628" y="1698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45" name="Conector recto 44"/>
          <p:cNvCxnSpPr/>
          <p:nvPr/>
        </p:nvCxnSpPr>
        <p:spPr>
          <a:xfrm flipV="1">
            <a:off x="143690" y="486896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144780" y="915421"/>
            <a:ext cx="1114560" cy="277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3118031" y="924361"/>
            <a:ext cx="1572653" cy="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4724764" y="919619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5715689" y="913849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1321662" y="897993"/>
            <a:ext cx="1739037" cy="282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</a:t>
            </a:r>
            <a:r>
              <a:rPr lang="es-MX" sz="1200" dirty="0" smtClean="0">
                <a:solidFill>
                  <a:schemeClr val="tx1"/>
                </a:solidFill>
              </a:rPr>
              <a:t>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78377" y="577089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2677996" y="5719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7644579" y="58615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4956863" y="58170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7692" name="ComboBox2" r:id="rId2" imgW="2381400" imgH="314280"/>
        </mc:Choice>
        <mc:Fallback>
          <p:control name="ComboBox2" r:id="rId2" imgW="2381400" imgH="314280">
            <p:pic>
              <p:nvPicPr>
                <p:cNvPr id="79" name="ComboBox2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16566" y="5031111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66959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representante legal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632790" y="59045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412143" y="2775285"/>
            <a:ext cx="7548339" cy="276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412144" y="27752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27752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32539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97629" y="4303875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97629" y="430387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430387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209708" y="32152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la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83042" y="319945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83042" y="31994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480619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pic>
        <p:nvPicPr>
          <p:cNvPr id="43" name="Imagen 42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364267" y="474009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2024079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854925" y="201229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2012294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2012294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30628" y="1348398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1110341" y="1346371"/>
            <a:ext cx="1615444" cy="276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2769322" y="1353517"/>
            <a:ext cx="1175662" cy="266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C) Instrumentos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3971090" y="1350159"/>
            <a:ext cx="1481229" cy="2879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D) Acta 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5465382" y="1345478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7089476" y="1345478"/>
            <a:ext cx="2350614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F) Cumplimiento de Obligaciones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9466689" y="1354079"/>
            <a:ext cx="1153412" cy="265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G) 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26263" y="1034646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" action="ppaction://noaction"/>
          </p:cNvPr>
          <p:cNvSpPr/>
          <p:nvPr/>
        </p:nvSpPr>
        <p:spPr>
          <a:xfrm>
            <a:off x="10898061" y="1278092"/>
            <a:ext cx="1098244" cy="3361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Previsualizar </a:t>
            </a:r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304662" y="380039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2394719" y="380039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394719" y="38003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0426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21630" y="3224858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0547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60"/>
          <p:cNvSpPr/>
          <p:nvPr/>
        </p:nvSpPr>
        <p:spPr>
          <a:xfrm>
            <a:off x="134979" y="2968628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del dictamen del área técnica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Rectángulo redondeado 62"/>
          <p:cNvSpPr/>
          <p:nvPr/>
        </p:nvSpPr>
        <p:spPr>
          <a:xfrm>
            <a:off x="2484998" y="3484915"/>
            <a:ext cx="2377440" cy="2769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Rectángulo redondeado 66"/>
          <p:cNvSpPr/>
          <p:nvPr/>
        </p:nvSpPr>
        <p:spPr>
          <a:xfrm>
            <a:off x="2484998" y="34849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107550" y="34849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Dictamen </a:t>
            </a:r>
            <a:endParaRPr lang="es-MX" sz="12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107550" y="39303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Dictamen digitalizado</a:t>
            </a:r>
            <a:endParaRPr lang="es-MX" sz="1200" dirty="0"/>
          </a:p>
        </p:txBody>
      </p:sp>
      <p:sp>
        <p:nvSpPr>
          <p:cNvPr id="82" name="CuadroTexto 81"/>
          <p:cNvSpPr txBox="1"/>
          <p:nvPr/>
        </p:nvSpPr>
        <p:spPr>
          <a:xfrm>
            <a:off x="5766431" y="34720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</a:t>
            </a:r>
            <a:endParaRPr lang="es-MX" sz="1200" dirty="0"/>
          </a:p>
        </p:txBody>
      </p:sp>
      <p:sp>
        <p:nvSpPr>
          <p:cNvPr id="83" name="CuadroTexto 82"/>
          <p:cNvSpPr txBox="1"/>
          <p:nvPr/>
        </p:nvSpPr>
        <p:spPr>
          <a:xfrm>
            <a:off x="5743622" y="3966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Oficio</a:t>
            </a:r>
            <a:endParaRPr lang="es-MX" sz="1200" dirty="0"/>
          </a:p>
        </p:txBody>
      </p:sp>
      <p:sp>
        <p:nvSpPr>
          <p:cNvPr id="105" name="CuadroTexto 104"/>
          <p:cNvSpPr txBox="1"/>
          <p:nvPr/>
        </p:nvSpPr>
        <p:spPr>
          <a:xfrm>
            <a:off x="156755" y="928621"/>
            <a:ext cx="3399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 la autoridad</a:t>
            </a:r>
            <a:endParaRPr lang="es-MX" sz="1200" dirty="0"/>
          </a:p>
        </p:txBody>
      </p:sp>
      <p:graphicFrame>
        <p:nvGraphicFramePr>
          <p:cNvPr id="107" name="Tabla 106"/>
          <p:cNvGraphicFramePr>
            <a:graphicFrameLocks noGrp="1"/>
          </p:cNvGraphicFramePr>
          <p:nvPr>
            <p:extLst/>
          </p:nvPr>
        </p:nvGraphicFramePr>
        <p:xfrm>
          <a:off x="249402" y="1268834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869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3" name="CuadroTexto 32"/>
          <p:cNvSpPr txBox="1"/>
          <p:nvPr/>
        </p:nvSpPr>
        <p:spPr>
          <a:xfrm>
            <a:off x="1247862" y="5044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del documento </a:t>
            </a:r>
            <a:endParaRPr lang="es-MX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7487569" y="4499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Archivos Anexos </a:t>
            </a:r>
            <a:endParaRPr lang="es-MX" sz="1200" dirty="0"/>
          </a:p>
        </p:txBody>
      </p:sp>
      <p:pic>
        <p:nvPicPr>
          <p:cNvPr id="35" name="Imagen 3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3024654" y="44232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Imagen 3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8665876" y="406242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6" name="Rectángulo redondeado 45">
            <a:hlinkClick r:id="" action="ppaction://noaction"/>
          </p:cNvPr>
          <p:cNvSpPr/>
          <p:nvPr/>
        </p:nvSpPr>
        <p:spPr>
          <a:xfrm>
            <a:off x="5299649" y="25464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484998" y="4383343"/>
            <a:ext cx="2377440" cy="2769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redondeado 50"/>
          <p:cNvSpPr/>
          <p:nvPr/>
        </p:nvSpPr>
        <p:spPr>
          <a:xfrm>
            <a:off x="2484998" y="43833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CuadroTexto 51"/>
          <p:cNvSpPr txBox="1"/>
          <p:nvPr/>
        </p:nvSpPr>
        <p:spPr>
          <a:xfrm>
            <a:off x="107550" y="438334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Área que elaboro el Dictamen </a:t>
            </a:r>
            <a:endParaRPr lang="es-MX" sz="1200" dirty="0"/>
          </a:p>
        </p:txBody>
      </p:sp>
      <p:sp>
        <p:nvSpPr>
          <p:cNvPr id="53" name="Rectángulo redondeado 52">
            <a:hlinkClick r:id="" action="ppaction://noaction"/>
          </p:cNvPr>
          <p:cNvSpPr/>
          <p:nvPr/>
        </p:nvSpPr>
        <p:spPr>
          <a:xfrm>
            <a:off x="4862438" y="632650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6207173" y="632650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46590" y="4723332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Conclusiones </a:t>
            </a:r>
            <a:endParaRPr lang="es-MX" sz="1200" dirty="0"/>
          </a:p>
        </p:txBody>
      </p:sp>
      <p:graphicFrame>
        <p:nvGraphicFramePr>
          <p:cNvPr id="57" name="Tabla 56"/>
          <p:cNvGraphicFramePr>
            <a:graphicFrameLocks noGrp="1"/>
          </p:cNvGraphicFramePr>
          <p:nvPr>
            <p:extLst/>
          </p:nvPr>
        </p:nvGraphicFramePr>
        <p:xfrm>
          <a:off x="278426" y="5025973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8922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1" name="Imagen 30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7930002" y="3954442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Imagen 31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340066" y="387937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68717" name="ComboBox3" r:id="rId2" imgW="2381400" imgH="314280"/>
        </mc:Choice>
        <mc:Fallback>
          <p:control name="ComboBox3" r:id="rId2" imgW="2381400" imgH="314280">
            <p:pic>
              <p:nvPicPr>
                <p:cNvPr id="91" name="ComboBox3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30279" y="3435554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2593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2"/>
            <a:ext cx="12035245" cy="5891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/>
          <p:cNvSpPr/>
          <p:nvPr/>
        </p:nvSpPr>
        <p:spPr>
          <a:xfrm>
            <a:off x="134979" y="628566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 Devolver </a:t>
            </a:r>
            <a:r>
              <a:rPr lang="es-MX" sz="1200" dirty="0" smtClean="0">
                <a:solidFill>
                  <a:schemeClr val="tx1"/>
                </a:solidFill>
              </a:rPr>
              <a:t>dictamen técnico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redondeado 35">
            <a:hlinkClick r:id="" action="ppaction://noaction"/>
          </p:cNvPr>
          <p:cNvSpPr/>
          <p:nvPr/>
        </p:nvSpPr>
        <p:spPr>
          <a:xfrm>
            <a:off x="5782343" y="3045310"/>
            <a:ext cx="1859429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dictamen técnico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56755" y="879993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devolución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085878"/>
              </p:ext>
            </p:extLst>
          </p:nvPr>
        </p:nvGraphicFramePr>
        <p:xfrm>
          <a:off x="249402" y="1170523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377870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6" name="Rectángulo 45"/>
          <p:cNvSpPr/>
          <p:nvPr/>
        </p:nvSpPr>
        <p:spPr>
          <a:xfrm>
            <a:off x="144780" y="301466"/>
            <a:ext cx="1114560" cy="277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3118031" y="310406"/>
            <a:ext cx="1572653" cy="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6370685" y="305664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7361610" y="299894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1321662" y="284038"/>
            <a:ext cx="1739037" cy="282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documental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4746536" y="319113"/>
            <a:ext cx="1572653" cy="2646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técnico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156755" y="256377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Dictaminador Técnico</a:t>
            </a:r>
            <a:endParaRPr lang="es-MX" sz="1200" dirty="0"/>
          </a:p>
        </p:txBody>
      </p:sp>
      <p:sp>
        <p:nvSpPr>
          <p:cNvPr id="85" name="Rectángulo redondeado 84">
            <a:hlinkClick r:id="" action="ppaction://noaction"/>
          </p:cNvPr>
          <p:cNvSpPr/>
          <p:nvPr/>
        </p:nvSpPr>
        <p:spPr>
          <a:xfrm>
            <a:off x="3860340" y="3037302"/>
            <a:ext cx="1859429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134979" y="3547378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Análisis de 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143551" y="39424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Curriculum</a:t>
            </a:r>
            <a:endParaRPr lang="es-MX" sz="1200" dirty="0"/>
          </a:p>
        </p:txBody>
      </p:sp>
      <p:pic>
        <p:nvPicPr>
          <p:cNvPr id="115" name="Imagen 11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3036974" y="390621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30" name="Tabla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501400"/>
              </p:ext>
            </p:extLst>
          </p:nvPr>
        </p:nvGraphicFramePr>
        <p:xfrm>
          <a:off x="242519" y="4613514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644309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31" name="CuadroTexto 130"/>
          <p:cNvSpPr txBox="1"/>
          <p:nvPr/>
        </p:nvSpPr>
        <p:spPr>
          <a:xfrm>
            <a:off x="134979" y="428722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del dictaminador técnico 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9741" name="ComboBox1" r:id="rId2" imgW="2847960" imgH="314280"/>
        </mc:Choice>
        <mc:Fallback>
          <p:control name="ComboBox1" r:id="rId2" imgW="2847960" imgH="314280">
            <p:pic>
              <p:nvPicPr>
                <p:cNvPr id="83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93584" y="2540367"/>
                  <a:ext cx="2852951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98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5068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43"/>
          <p:cNvSpPr/>
          <p:nvPr/>
        </p:nvSpPr>
        <p:spPr>
          <a:xfrm>
            <a:off x="143690" y="275395"/>
            <a:ext cx="11834950" cy="186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7503" y="571956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136268" y="571956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1377240" y="571956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2902966" y="23952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2902966" y="23952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uadroTexto 39"/>
          <p:cNvSpPr txBox="1"/>
          <p:nvPr/>
        </p:nvSpPr>
        <p:spPr>
          <a:xfrm>
            <a:off x="525518" y="23952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Celebrado con 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25518" y="107589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Documento 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2916566" y="15268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5" name="Rectángulo redondeado 64"/>
          <p:cNvSpPr/>
          <p:nvPr/>
        </p:nvSpPr>
        <p:spPr>
          <a:xfrm>
            <a:off x="2916566" y="15268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539118" y="15268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Documento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8620736" y="10322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8620736" y="10322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6191038" y="10322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Documento 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8620733" y="195499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1" name="Rectángulo redondeado 70"/>
          <p:cNvSpPr/>
          <p:nvPr/>
        </p:nvSpPr>
        <p:spPr>
          <a:xfrm>
            <a:off x="8620733" y="195499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CuadroTexto 71"/>
          <p:cNvSpPr txBox="1"/>
          <p:nvPr/>
        </p:nvSpPr>
        <p:spPr>
          <a:xfrm>
            <a:off x="6191038" y="195499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  </a:t>
            </a:r>
            <a:endParaRPr lang="es-MX" sz="1200" dirty="0"/>
          </a:p>
        </p:txBody>
      </p:sp>
      <p:sp>
        <p:nvSpPr>
          <p:cNvPr id="73" name="Rectángulo redondeado 72"/>
          <p:cNvSpPr/>
          <p:nvPr/>
        </p:nvSpPr>
        <p:spPr>
          <a:xfrm>
            <a:off x="2916566" y="1971907"/>
            <a:ext cx="1019533" cy="2743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4" name="Rectángulo redondeado 73"/>
          <p:cNvSpPr/>
          <p:nvPr/>
        </p:nvSpPr>
        <p:spPr>
          <a:xfrm>
            <a:off x="2916566" y="19719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539118" y="19719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4140497" y="1969271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4140497" y="196927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3936099" y="19666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36268" y="3447803"/>
            <a:ext cx="3399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del dictaminador técnico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084419"/>
              </p:ext>
            </p:extLst>
          </p:nvPr>
        </p:nvGraphicFramePr>
        <p:xfrm>
          <a:off x="228915" y="3788016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869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63" name="CuadroTexto 62"/>
          <p:cNvSpPr txBox="1"/>
          <p:nvPr/>
        </p:nvSpPr>
        <p:spPr>
          <a:xfrm>
            <a:off x="1227375" y="302360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del documento 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7467082" y="29691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Archivos Anexos </a:t>
            </a:r>
            <a:endParaRPr lang="es-MX" sz="1200" dirty="0"/>
          </a:p>
        </p:txBody>
      </p:sp>
      <p:pic>
        <p:nvPicPr>
          <p:cNvPr id="81" name="Imagen 80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3004167" y="2961508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2" name="Imagen 81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8645389" y="2925424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70765" name="ComboBox2" r:id="rId2" imgW="2381400" imgH="314280"/>
        </mc:Choice>
        <mc:Fallback>
          <p:control name="ComboBox2" r:id="rId2" imgW="2381400" imgH="314280">
            <p:pic>
              <p:nvPicPr>
                <p:cNvPr id="79" name="ComboBox2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16566" y="1086122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2707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3553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60"/>
          <p:cNvSpPr/>
          <p:nvPr/>
        </p:nvSpPr>
        <p:spPr>
          <a:xfrm>
            <a:off x="118869" y="251553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del dictamen del área técnica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Rectángulo redondeado 62"/>
          <p:cNvSpPr/>
          <p:nvPr/>
        </p:nvSpPr>
        <p:spPr>
          <a:xfrm>
            <a:off x="2756274" y="767840"/>
            <a:ext cx="2377440" cy="2769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Rectángulo redondeado 66"/>
          <p:cNvSpPr/>
          <p:nvPr/>
        </p:nvSpPr>
        <p:spPr>
          <a:xfrm>
            <a:off x="2756274" y="7678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91440" y="7678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Dictamen </a:t>
            </a:r>
            <a:endParaRPr lang="es-MX" sz="12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91440" y="121326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Dictamen digitalizado</a:t>
            </a:r>
            <a:endParaRPr lang="es-MX" sz="1200" dirty="0"/>
          </a:p>
        </p:txBody>
      </p:sp>
      <p:sp>
        <p:nvSpPr>
          <p:cNvPr id="82" name="CuadroTexto 81"/>
          <p:cNvSpPr txBox="1"/>
          <p:nvPr/>
        </p:nvSpPr>
        <p:spPr>
          <a:xfrm>
            <a:off x="5750321" y="75495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dictamen </a:t>
            </a:r>
            <a:endParaRPr lang="es-MX" sz="1200" dirty="0"/>
          </a:p>
        </p:txBody>
      </p:sp>
      <p:sp>
        <p:nvSpPr>
          <p:cNvPr id="83" name="CuadroTexto 82"/>
          <p:cNvSpPr txBox="1"/>
          <p:nvPr/>
        </p:nvSpPr>
        <p:spPr>
          <a:xfrm>
            <a:off x="5727512" y="124979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Oficio</a:t>
            </a:r>
            <a:endParaRPr lang="es-MX" sz="12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2756274" y="1666268"/>
            <a:ext cx="2377440" cy="2769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redondeado 50"/>
          <p:cNvSpPr/>
          <p:nvPr/>
        </p:nvSpPr>
        <p:spPr>
          <a:xfrm>
            <a:off x="2756274" y="16662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CuadroTexto 51"/>
          <p:cNvSpPr txBox="1"/>
          <p:nvPr/>
        </p:nvSpPr>
        <p:spPr>
          <a:xfrm>
            <a:off x="91440" y="166626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Área que elaboro el dictamen técnico </a:t>
            </a:r>
            <a:endParaRPr lang="es-MX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30480" y="2006257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Conclusiones </a:t>
            </a:r>
            <a:endParaRPr lang="es-MX" sz="1200" dirty="0"/>
          </a:p>
        </p:txBody>
      </p:sp>
      <p:graphicFrame>
        <p:nvGraphicFramePr>
          <p:cNvPr id="57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16221"/>
              </p:ext>
            </p:extLst>
          </p:nvPr>
        </p:nvGraphicFramePr>
        <p:xfrm>
          <a:off x="262316" y="2308898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8922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1" name="Imagen 30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7913892" y="1237367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Imagen 31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585215" y="116230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71789" name="ComboBox3" r:id="rId2" imgW="2381400" imgH="314280"/>
        </mc:Choice>
        <mc:Fallback>
          <p:control name="ComboBox3" r:id="rId2" imgW="2381400" imgH="314280">
            <p:pic>
              <p:nvPicPr>
                <p:cNvPr id="91" name="ComboBox3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14169" y="718479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305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1"/>
            <a:ext cx="12035245" cy="6426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144780" y="301466"/>
            <a:ext cx="1114560" cy="277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3118031" y="310406"/>
            <a:ext cx="1572653" cy="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6370685" y="305664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7361610" y="299894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1321662" y="284038"/>
            <a:ext cx="1739037" cy="282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documental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4746536" y="319113"/>
            <a:ext cx="1572653" cy="2646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técnico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134979" y="647416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Análisis de 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143551" y="104247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Curriculum</a:t>
            </a:r>
            <a:endParaRPr lang="es-MX" sz="1200" dirty="0"/>
          </a:p>
        </p:txBody>
      </p:sp>
      <p:pic>
        <p:nvPicPr>
          <p:cNvPr id="115" name="Imagen 11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3036974" y="100624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30" name="Tabla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882465"/>
              </p:ext>
            </p:extLst>
          </p:nvPr>
        </p:nvGraphicFramePr>
        <p:xfrm>
          <a:off x="242519" y="1909494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644309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95" name="Rectángulo 94"/>
          <p:cNvSpPr/>
          <p:nvPr/>
        </p:nvSpPr>
        <p:spPr>
          <a:xfrm>
            <a:off x="176497" y="3235807"/>
            <a:ext cx="11834950" cy="186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1880310" y="3532368"/>
            <a:ext cx="1240972" cy="375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169075" y="353236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1410047" y="353236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9" name="Rectángulo redondeado 98"/>
          <p:cNvSpPr/>
          <p:nvPr/>
        </p:nvSpPr>
        <p:spPr>
          <a:xfrm>
            <a:off x="2935773" y="535567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100" name="Rectángulo redondeado 99"/>
          <p:cNvSpPr/>
          <p:nvPr/>
        </p:nvSpPr>
        <p:spPr>
          <a:xfrm>
            <a:off x="2935773" y="535567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CuadroTexto 100"/>
          <p:cNvSpPr txBox="1"/>
          <p:nvPr/>
        </p:nvSpPr>
        <p:spPr>
          <a:xfrm>
            <a:off x="558325" y="5355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Celebrado con </a:t>
            </a:r>
            <a:endParaRPr lang="es-MX" sz="1200" dirty="0"/>
          </a:p>
        </p:txBody>
      </p:sp>
      <p:sp>
        <p:nvSpPr>
          <p:cNvPr id="102" name="CuadroTexto 101"/>
          <p:cNvSpPr txBox="1"/>
          <p:nvPr/>
        </p:nvSpPr>
        <p:spPr>
          <a:xfrm>
            <a:off x="558325" y="403630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Documento </a:t>
            </a:r>
            <a:endParaRPr lang="es-MX" sz="1200" dirty="0"/>
          </a:p>
        </p:txBody>
      </p:sp>
      <p:sp>
        <p:nvSpPr>
          <p:cNvPr id="103" name="Rectángulo redondeado 102"/>
          <p:cNvSpPr/>
          <p:nvPr/>
        </p:nvSpPr>
        <p:spPr>
          <a:xfrm>
            <a:off x="2949373" y="44872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2949373" y="44872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CuadroTexto 104"/>
          <p:cNvSpPr txBox="1"/>
          <p:nvPr/>
        </p:nvSpPr>
        <p:spPr>
          <a:xfrm>
            <a:off x="571925" y="448725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Documento</a:t>
            </a:r>
            <a:endParaRPr lang="es-MX" sz="1200" dirty="0"/>
          </a:p>
        </p:txBody>
      </p:sp>
      <p:sp>
        <p:nvSpPr>
          <p:cNvPr id="106" name="Rectángulo redondeado 105"/>
          <p:cNvSpPr/>
          <p:nvPr/>
        </p:nvSpPr>
        <p:spPr>
          <a:xfrm>
            <a:off x="8653543" y="39926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107" name="Rectángulo redondeado 106"/>
          <p:cNvSpPr/>
          <p:nvPr/>
        </p:nvSpPr>
        <p:spPr>
          <a:xfrm>
            <a:off x="8653543" y="39926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CuadroTexto 107"/>
          <p:cNvSpPr txBox="1"/>
          <p:nvPr/>
        </p:nvSpPr>
        <p:spPr>
          <a:xfrm>
            <a:off x="6223845" y="399263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Documento </a:t>
            </a:r>
            <a:endParaRPr lang="es-MX" sz="1200" dirty="0"/>
          </a:p>
        </p:txBody>
      </p:sp>
      <p:sp>
        <p:nvSpPr>
          <p:cNvPr id="109" name="Rectángulo redondeado 108"/>
          <p:cNvSpPr/>
          <p:nvPr/>
        </p:nvSpPr>
        <p:spPr>
          <a:xfrm>
            <a:off x="8653540" y="491540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110" name="Rectángulo redondeado 109"/>
          <p:cNvSpPr/>
          <p:nvPr/>
        </p:nvSpPr>
        <p:spPr>
          <a:xfrm>
            <a:off x="8653540" y="49154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CuadroTexto 110"/>
          <p:cNvSpPr txBox="1"/>
          <p:nvPr/>
        </p:nvSpPr>
        <p:spPr>
          <a:xfrm>
            <a:off x="6223845" y="491540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  </a:t>
            </a:r>
            <a:endParaRPr lang="es-MX" sz="1200" dirty="0"/>
          </a:p>
        </p:txBody>
      </p:sp>
      <p:sp>
        <p:nvSpPr>
          <p:cNvPr id="112" name="Rectángulo redondeado 111"/>
          <p:cNvSpPr/>
          <p:nvPr/>
        </p:nvSpPr>
        <p:spPr>
          <a:xfrm>
            <a:off x="2949373" y="4932319"/>
            <a:ext cx="1019533" cy="2743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116" name="Rectángulo redondeado 115"/>
          <p:cNvSpPr/>
          <p:nvPr/>
        </p:nvSpPr>
        <p:spPr>
          <a:xfrm>
            <a:off x="2949373" y="49323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CuadroTexto 116"/>
          <p:cNvSpPr txBox="1"/>
          <p:nvPr/>
        </p:nvSpPr>
        <p:spPr>
          <a:xfrm>
            <a:off x="571925" y="49323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</a:t>
            </a:r>
            <a:endParaRPr lang="es-MX" sz="1200" dirty="0"/>
          </a:p>
        </p:txBody>
      </p:sp>
      <p:sp>
        <p:nvSpPr>
          <p:cNvPr id="118" name="Rectángulo redondeado 117"/>
          <p:cNvSpPr/>
          <p:nvPr/>
        </p:nvSpPr>
        <p:spPr>
          <a:xfrm>
            <a:off x="4173304" y="4929683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119" name="Rectángulo redondeado 118"/>
          <p:cNvSpPr/>
          <p:nvPr/>
        </p:nvSpPr>
        <p:spPr>
          <a:xfrm>
            <a:off x="4173304" y="492968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CuadroTexto 119"/>
          <p:cNvSpPr txBox="1"/>
          <p:nvPr/>
        </p:nvSpPr>
        <p:spPr>
          <a:xfrm>
            <a:off x="3968906" y="492704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1260182" y="598401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del documento </a:t>
            </a:r>
            <a:endParaRPr lang="es-MX" sz="1200" dirty="0"/>
          </a:p>
        </p:txBody>
      </p:sp>
      <p:sp>
        <p:nvSpPr>
          <p:cNvPr id="123" name="CuadroTexto 122"/>
          <p:cNvSpPr txBox="1"/>
          <p:nvPr/>
        </p:nvSpPr>
        <p:spPr>
          <a:xfrm>
            <a:off x="7499889" y="592958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Archivos Anexos </a:t>
            </a:r>
            <a:endParaRPr lang="es-MX" sz="1200" dirty="0"/>
          </a:p>
        </p:txBody>
      </p:sp>
      <p:pic>
        <p:nvPicPr>
          <p:cNvPr id="124" name="Imagen 123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3036974" y="5948045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5" name="Imagen 12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8678196" y="588583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6" name="CuadroTexto 125"/>
          <p:cNvSpPr txBox="1"/>
          <p:nvPr/>
        </p:nvSpPr>
        <p:spPr>
          <a:xfrm>
            <a:off x="177204" y="156924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del dictaminador técnico 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2811" name="ComboBox2" r:id="rId2" imgW="2371680" imgH="314280"/>
        </mc:Choice>
        <mc:Fallback>
          <p:control name="ComboBox2" r:id="rId2" imgW="2371680" imgH="314280">
            <p:pic>
              <p:nvPicPr>
                <p:cNvPr id="121" name="ComboBox2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49373" y="4046534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053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5133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CuadroTexto 59"/>
          <p:cNvSpPr txBox="1"/>
          <p:nvPr/>
        </p:nvSpPr>
        <p:spPr>
          <a:xfrm>
            <a:off x="65314" y="104503"/>
            <a:ext cx="3399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del dictaminador técnico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878916"/>
              </p:ext>
            </p:extLst>
          </p:nvPr>
        </p:nvGraphicFramePr>
        <p:xfrm>
          <a:off x="157961" y="444716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869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3" name="Rectángulo 32"/>
          <p:cNvSpPr/>
          <p:nvPr/>
        </p:nvSpPr>
        <p:spPr>
          <a:xfrm>
            <a:off x="159264" y="1740707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del dictamen del área técnica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Rectángulo redondeado 33"/>
          <p:cNvSpPr/>
          <p:nvPr/>
        </p:nvSpPr>
        <p:spPr>
          <a:xfrm>
            <a:off x="2796669" y="2256994"/>
            <a:ext cx="2377440" cy="2769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redondeado 35"/>
          <p:cNvSpPr/>
          <p:nvPr/>
        </p:nvSpPr>
        <p:spPr>
          <a:xfrm>
            <a:off x="2796669" y="22569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CuadroTexto 36"/>
          <p:cNvSpPr txBox="1"/>
          <p:nvPr/>
        </p:nvSpPr>
        <p:spPr>
          <a:xfrm>
            <a:off x="131835" y="22569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Dictamen 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131835" y="27024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Dictamen digitalizado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790716" y="22441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dictamen 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767907" y="273894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Oficio</a:t>
            </a:r>
            <a:endParaRPr lang="es-MX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796669" y="3155422"/>
            <a:ext cx="2377440" cy="2769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redondeado 44"/>
          <p:cNvSpPr/>
          <p:nvPr/>
        </p:nvSpPr>
        <p:spPr>
          <a:xfrm>
            <a:off x="2796669" y="31554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CuadroTexto 45"/>
          <p:cNvSpPr txBox="1"/>
          <p:nvPr/>
        </p:nvSpPr>
        <p:spPr>
          <a:xfrm>
            <a:off x="131835" y="31554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Área que elaboro el dictamen técnico 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170875" y="349541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Conclusiones 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393833"/>
              </p:ext>
            </p:extLst>
          </p:nvPr>
        </p:nvGraphicFramePr>
        <p:xfrm>
          <a:off x="302711" y="3798052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8922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0" name="Imagen 49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7954287" y="272652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4" name="Imagen 53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625610" y="2651455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73835" name="ComboBox3" r:id="rId2" imgW="2371680" imgH="314280"/>
        </mc:Choice>
        <mc:Fallback>
          <p:control name="ComboBox3" r:id="rId2" imgW="2371680" imgH="314280">
            <p:pic>
              <p:nvPicPr>
                <p:cNvPr id="49" name="ComboBox3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54564" y="2207633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5826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4"/>
            <a:ext cx="12035245" cy="2873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60"/>
          <p:cNvSpPr/>
          <p:nvPr/>
        </p:nvSpPr>
        <p:spPr>
          <a:xfrm>
            <a:off x="118869" y="251553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Ampliación de información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30480" y="621592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 </a:t>
            </a:r>
            <a:endParaRPr lang="es-MX" sz="1200" dirty="0"/>
          </a:p>
        </p:txBody>
      </p:sp>
      <p:graphicFrame>
        <p:nvGraphicFramePr>
          <p:cNvPr id="57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57036"/>
              </p:ext>
            </p:extLst>
          </p:nvPr>
        </p:nvGraphicFramePr>
        <p:xfrm>
          <a:off x="262316" y="924233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8922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8" name="Rectángulo redondeado 17">
            <a:hlinkClick r:id="" action="ppaction://noaction"/>
          </p:cNvPr>
          <p:cNvSpPr/>
          <p:nvPr/>
        </p:nvSpPr>
        <p:spPr>
          <a:xfrm>
            <a:off x="4847624" y="2377978"/>
            <a:ext cx="1945062" cy="3045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mas información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2"/>
            <a:ext cx="12035245" cy="6622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144780" y="301466"/>
            <a:ext cx="1114560" cy="277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3118031" y="310406"/>
            <a:ext cx="1572653" cy="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6370685" y="305664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7361610" y="299894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1321662" y="284038"/>
            <a:ext cx="1739037" cy="282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documental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4746536" y="319113"/>
            <a:ext cx="1572653" cy="2646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técnico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134979" y="63435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Análisis de 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143551" y="102941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Curriculum</a:t>
            </a:r>
            <a:endParaRPr lang="es-MX" sz="1200" dirty="0"/>
          </a:p>
        </p:txBody>
      </p:sp>
      <p:pic>
        <p:nvPicPr>
          <p:cNvPr id="115" name="Imagen 114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3036974" y="993187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30" name="Tabla 129"/>
          <p:cNvGraphicFramePr>
            <a:graphicFrameLocks noGrp="1"/>
          </p:cNvGraphicFramePr>
          <p:nvPr>
            <p:extLst/>
          </p:nvPr>
        </p:nvGraphicFramePr>
        <p:xfrm>
          <a:off x="242519" y="1700490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644309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31" name="CuadroTexto 130"/>
          <p:cNvSpPr txBox="1"/>
          <p:nvPr/>
        </p:nvSpPr>
        <p:spPr>
          <a:xfrm>
            <a:off x="134979" y="137420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del dictaminador técnico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547366" y="457640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547366" y="45764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/>
          <p:cNvSpPr txBox="1"/>
          <p:nvPr/>
        </p:nvSpPr>
        <p:spPr>
          <a:xfrm>
            <a:off x="169918" y="45764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Celebrado con </a:t>
            </a:r>
            <a:endParaRPr lang="es-MX" sz="12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69918" y="368811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Contrato/Convenio </a:t>
            </a:r>
            <a:endParaRPr lang="es-MX" sz="12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8265133" y="364444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redondeado 28"/>
          <p:cNvSpPr/>
          <p:nvPr/>
        </p:nvSpPr>
        <p:spPr>
          <a:xfrm>
            <a:off x="8265133" y="36444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/>
          <p:cNvSpPr txBox="1"/>
          <p:nvPr/>
        </p:nvSpPr>
        <p:spPr>
          <a:xfrm>
            <a:off x="5835438" y="364444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Contrato </a:t>
            </a:r>
            <a:endParaRPr lang="es-MX" sz="1200" dirty="0"/>
          </a:p>
        </p:txBody>
      </p:sp>
      <p:sp>
        <p:nvSpPr>
          <p:cNvPr id="31" name="Rectángulo 30"/>
          <p:cNvSpPr/>
          <p:nvPr/>
        </p:nvSpPr>
        <p:spPr>
          <a:xfrm>
            <a:off x="143690" y="2965271"/>
            <a:ext cx="11834950" cy="1741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Experiencia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1847503" y="3208845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36268" y="320884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1377240" y="3208845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2560966" y="4153043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2560966" y="41530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CuadroTexto 37"/>
          <p:cNvSpPr txBox="1"/>
          <p:nvPr/>
        </p:nvSpPr>
        <p:spPr>
          <a:xfrm>
            <a:off x="183518" y="415304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</a:t>
            </a:r>
            <a:endParaRPr lang="es-MX" sz="1200" dirty="0"/>
          </a:p>
        </p:txBody>
      </p:sp>
      <p:sp>
        <p:nvSpPr>
          <p:cNvPr id="39" name="Rectángulo redondeado 38"/>
          <p:cNvSpPr/>
          <p:nvPr/>
        </p:nvSpPr>
        <p:spPr>
          <a:xfrm>
            <a:off x="3784897" y="4150408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redondeado 39"/>
          <p:cNvSpPr/>
          <p:nvPr/>
        </p:nvSpPr>
        <p:spPr>
          <a:xfrm>
            <a:off x="3784897" y="41504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/>
          <p:cNvSpPr txBox="1"/>
          <p:nvPr/>
        </p:nvSpPr>
        <p:spPr>
          <a:xfrm>
            <a:off x="3560692" y="415989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2578893" y="371324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Rectángulo redondeado 42"/>
          <p:cNvSpPr/>
          <p:nvPr/>
        </p:nvSpPr>
        <p:spPr>
          <a:xfrm>
            <a:off x="2578893" y="37132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8265133" y="451271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redondeado 44"/>
          <p:cNvSpPr/>
          <p:nvPr/>
        </p:nvSpPr>
        <p:spPr>
          <a:xfrm>
            <a:off x="8265133" y="451271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/>
          <p:cNvSpPr txBox="1"/>
          <p:nvPr/>
        </p:nvSpPr>
        <p:spPr>
          <a:xfrm>
            <a:off x="5835438" y="45127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453623" y="59920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del Contrato </a:t>
            </a:r>
            <a:endParaRPr lang="es-MX" sz="1200" dirty="0"/>
          </a:p>
        </p:txBody>
      </p:sp>
      <p:pic>
        <p:nvPicPr>
          <p:cNvPr id="52" name="Imagen 51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40280" y="5947867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3" name="Rectángulo redondeado 52"/>
          <p:cNvSpPr/>
          <p:nvPr/>
        </p:nvSpPr>
        <p:spPr>
          <a:xfrm>
            <a:off x="175325" y="5304140"/>
            <a:ext cx="11687063" cy="5155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CuadroTexto 54"/>
          <p:cNvSpPr txBox="1"/>
          <p:nvPr/>
        </p:nvSpPr>
        <p:spPr>
          <a:xfrm>
            <a:off x="105778" y="496376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 de la empresa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725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2"/>
            <a:ext cx="12035245" cy="6622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/>
          </p:nvPr>
        </p:nvGraphicFramePr>
        <p:xfrm>
          <a:off x="242519" y="511770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644309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134979" y="18548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del dictaminador técnico 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69918" y="26332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*Tipo de Documento </a:t>
            </a:r>
            <a:endParaRPr lang="es-MX" sz="1200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2560966" y="316260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redondeado 32"/>
          <p:cNvSpPr/>
          <p:nvPr/>
        </p:nvSpPr>
        <p:spPr>
          <a:xfrm>
            <a:off x="2560966" y="31626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CuadroTexto 33"/>
          <p:cNvSpPr txBox="1"/>
          <p:nvPr/>
        </p:nvSpPr>
        <p:spPr>
          <a:xfrm>
            <a:off x="183518" y="316260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*Número de Documento</a:t>
            </a:r>
            <a:endParaRPr lang="es-MX" sz="12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8265136" y="25896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redondeado 35"/>
          <p:cNvSpPr/>
          <p:nvPr/>
        </p:nvSpPr>
        <p:spPr>
          <a:xfrm>
            <a:off x="8265136" y="25896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CuadroTexto 36"/>
          <p:cNvSpPr txBox="1"/>
          <p:nvPr/>
        </p:nvSpPr>
        <p:spPr>
          <a:xfrm>
            <a:off x="5835438" y="25896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*Fecha del Documento 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183518" y="369370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del documento </a:t>
            </a:r>
            <a:endParaRPr lang="es-MX" sz="1200" dirty="0"/>
          </a:p>
        </p:txBody>
      </p:sp>
      <p:pic>
        <p:nvPicPr>
          <p:cNvPr id="39" name="Imagen 38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570175" y="364949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0" name="Rectángulo 39"/>
          <p:cNvSpPr/>
          <p:nvPr/>
        </p:nvSpPr>
        <p:spPr>
          <a:xfrm>
            <a:off x="143690" y="1794031"/>
            <a:ext cx="11834950" cy="1599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Anexos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1842502" y="2019806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31267" y="2019806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1372239" y="2019806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67" name="Tabla 66"/>
          <p:cNvGraphicFramePr>
            <a:graphicFrameLocks noGrp="1"/>
          </p:cNvGraphicFramePr>
          <p:nvPr>
            <p:extLst/>
          </p:nvPr>
        </p:nvGraphicFramePr>
        <p:xfrm>
          <a:off x="265570" y="4439632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644309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68" name="CuadroTexto 67"/>
          <p:cNvSpPr txBox="1"/>
          <p:nvPr/>
        </p:nvSpPr>
        <p:spPr>
          <a:xfrm>
            <a:off x="158030" y="411334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del dictaminador técnico 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8918" name="ComboBox1" r:id="rId2" imgW="2381400" imgH="314280"/>
        </mc:Choice>
        <mc:Fallback>
          <p:control name="ComboBox1" r:id="rId2" imgW="2381400" imgH="314280">
            <p:pic>
              <p:nvPicPr>
                <p:cNvPr id="44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60966" y="258594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5610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2"/>
            <a:ext cx="12035245" cy="6622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/>
          <p:cNvSpPr/>
          <p:nvPr/>
        </p:nvSpPr>
        <p:spPr>
          <a:xfrm>
            <a:off x="134979" y="225428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del dictamen del área técnica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2589502" y="741715"/>
            <a:ext cx="2377440" cy="2769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redondeado 17"/>
          <p:cNvSpPr/>
          <p:nvPr/>
        </p:nvSpPr>
        <p:spPr>
          <a:xfrm>
            <a:off x="2589502" y="7417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/>
          <p:cNvSpPr txBox="1"/>
          <p:nvPr/>
        </p:nvSpPr>
        <p:spPr>
          <a:xfrm>
            <a:off x="107550" y="7417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Dictamen 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07550" y="11871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Dictamen digitalizado</a:t>
            </a:r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766431" y="7288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dictamen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743622" y="12236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Oficio</a:t>
            </a:r>
            <a:endParaRPr lang="es-MX" sz="12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2589502" y="1640143"/>
            <a:ext cx="2377440" cy="2769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redondeado 23"/>
          <p:cNvSpPr/>
          <p:nvPr/>
        </p:nvSpPr>
        <p:spPr>
          <a:xfrm>
            <a:off x="2589502" y="16401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/>
          <p:cNvSpPr txBox="1"/>
          <p:nvPr/>
        </p:nvSpPr>
        <p:spPr>
          <a:xfrm>
            <a:off x="107550" y="164014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Área que elaboro el dictamen técnico 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46590" y="1980132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Conclusiones </a:t>
            </a:r>
            <a:endParaRPr lang="es-MX" sz="1200" dirty="0"/>
          </a:p>
        </p:txBody>
      </p:sp>
      <p:graphicFrame>
        <p:nvGraphicFramePr>
          <p:cNvPr id="27" name="Tabla 26"/>
          <p:cNvGraphicFramePr>
            <a:graphicFrameLocks noGrp="1"/>
          </p:cNvGraphicFramePr>
          <p:nvPr>
            <p:extLst/>
          </p:nvPr>
        </p:nvGraphicFramePr>
        <p:xfrm>
          <a:off x="278426" y="2230521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8922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28" name="Imagen 27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7930002" y="1211242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Imagen 28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444570" y="113617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2" name="Rectángulo 31"/>
          <p:cNvSpPr/>
          <p:nvPr/>
        </p:nvSpPr>
        <p:spPr>
          <a:xfrm>
            <a:off x="118869" y="3634840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Ampliación de información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30480" y="4004879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 </a:t>
            </a:r>
            <a:endParaRPr lang="es-MX" sz="1200" dirty="0"/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/>
          </p:nvPr>
        </p:nvGraphicFramePr>
        <p:xfrm>
          <a:off x="262316" y="4307520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8922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5" name="Rectángulo redondeado 34">
            <a:hlinkClick r:id="" action="ppaction://noaction"/>
          </p:cNvPr>
          <p:cNvSpPr/>
          <p:nvPr/>
        </p:nvSpPr>
        <p:spPr>
          <a:xfrm>
            <a:off x="4847624" y="5761265"/>
            <a:ext cx="1945062" cy="3045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mas información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9942" name="ComboBox3" r:id="rId2" imgW="2381400" imgH="314280"/>
        </mc:Choice>
        <mc:Fallback>
          <p:control name="ComboBox3" r:id="rId2" imgW="2381400" imgH="314280">
            <p:pic>
              <p:nvPicPr>
                <p:cNvPr id="30" name="ComboBox3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30279" y="692354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9785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457840" y="296328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Otorgado en el extranjero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6357846" y="24313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Instrumento público </a:t>
            </a:r>
            <a:endParaRPr lang="es-MX" sz="1200" dirty="0"/>
          </a:p>
        </p:txBody>
      </p:sp>
      <p:pic>
        <p:nvPicPr>
          <p:cNvPr id="65" name="Imagen 64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521238" y="236526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6" name="CuadroTexto 65"/>
          <p:cNvSpPr txBox="1"/>
          <p:nvPr/>
        </p:nvSpPr>
        <p:spPr>
          <a:xfrm>
            <a:off x="6357846" y="297900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Documento apostillado o legalizado</a:t>
            </a:r>
            <a:endParaRPr lang="es-MX" sz="1200" dirty="0"/>
          </a:p>
        </p:txBody>
      </p:sp>
      <p:pic>
        <p:nvPicPr>
          <p:cNvPr id="67" name="Imagen 6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519058" y="282819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2" name="Rectángulo redondeado 71">
            <a:hlinkClick r:id="" action="ppaction://noaction"/>
          </p:cNvPr>
          <p:cNvSpPr/>
          <p:nvPr/>
        </p:nvSpPr>
        <p:spPr>
          <a:xfrm>
            <a:off x="4081281" y="37644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34979" y="330865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poder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2821689" y="86834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821689" y="8683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CuadroTexto 76"/>
          <p:cNvSpPr txBox="1"/>
          <p:nvPr/>
        </p:nvSpPr>
        <p:spPr>
          <a:xfrm>
            <a:off x="444241" y="8683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instrumento publico </a:t>
            </a:r>
            <a:endParaRPr lang="es-MX" sz="12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835289" y="131929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redondeado 78"/>
          <p:cNvSpPr/>
          <p:nvPr/>
        </p:nvSpPr>
        <p:spPr>
          <a:xfrm>
            <a:off x="2835289" y="13192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457841" y="13192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notaría  o correduría 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835288" y="1764358"/>
            <a:ext cx="8263845" cy="2703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2835289" y="1764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457842" y="1764358"/>
            <a:ext cx="211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notario o corredor publico </a:t>
            </a:r>
            <a:endParaRPr lang="es-MX" sz="12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8721694" y="80565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/>
          <p:cNvSpPr/>
          <p:nvPr/>
        </p:nvSpPr>
        <p:spPr>
          <a:xfrm>
            <a:off x="8721694" y="8056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6344246" y="80565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instrumento público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357846" y="12565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notaria o correduría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5580907" y="3764406"/>
            <a:ext cx="197456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847" name="ComboBox2" r:id="rId2" imgW="2381400" imgH="314280"/>
        </mc:Choice>
        <mc:Fallback>
          <p:control name="ComboBox2" r:id="rId2" imgW="2381400" imgH="314280">
            <p:pic>
              <p:nvPicPr>
                <p:cNvPr id="62" name="Combo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21689" y="2980927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48" name="ComboBox4" r:id="rId3" imgW="2381400" imgH="314280"/>
        </mc:Choice>
        <mc:Fallback>
          <p:control name="ComboBox4" r:id="rId3" imgW="2381400" imgH="314280">
            <p:pic>
              <p:nvPicPr>
                <p:cNvPr id="88" name="ComboBox4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21694" y="1220128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456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26262" y="1307813"/>
            <a:ext cx="11834950" cy="97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26263" y="945746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Datos Generales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solicitud:</a:t>
            </a:r>
            <a:endParaRPr lang="es-MX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632790" y="59045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2690821" y="1725617"/>
            <a:ext cx="2377440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redondeado 16"/>
          <p:cNvSpPr/>
          <p:nvPr/>
        </p:nvSpPr>
        <p:spPr>
          <a:xfrm>
            <a:off x="2690821" y="172561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313373" y="172561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13373" y="21390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2686707" y="2123257"/>
            <a:ext cx="2377440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redondeado 20"/>
          <p:cNvSpPr/>
          <p:nvPr/>
        </p:nvSpPr>
        <p:spPr>
          <a:xfrm>
            <a:off x="2686707" y="212325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690821" y="2540101"/>
            <a:ext cx="2377440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redondeado 22"/>
          <p:cNvSpPr/>
          <p:nvPr/>
        </p:nvSpPr>
        <p:spPr>
          <a:xfrm>
            <a:off x="2690821" y="25401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/>
          <p:cNvSpPr txBox="1"/>
          <p:nvPr/>
        </p:nvSpPr>
        <p:spPr>
          <a:xfrm>
            <a:off x="313373" y="254010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13373" y="29534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  </a:t>
            </a:r>
            <a:endParaRPr lang="es-MX" sz="12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2686707" y="2937741"/>
            <a:ext cx="2377440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redondeado 26"/>
          <p:cNvSpPr/>
          <p:nvPr/>
        </p:nvSpPr>
        <p:spPr>
          <a:xfrm>
            <a:off x="2686707" y="29377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/>
          <p:nvPr/>
        </p:nvSpPr>
        <p:spPr>
          <a:xfrm>
            <a:off x="2468879" y="941547"/>
            <a:ext cx="1423851" cy="282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técnico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0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/>
          <p:cNvSpPr/>
          <p:nvPr/>
        </p:nvSpPr>
        <p:spPr>
          <a:xfrm>
            <a:off x="134979" y="615497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Devolución de dictamen técnico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redondeado 35">
            <a:hlinkClick r:id="" action="ppaction://noaction"/>
          </p:cNvPr>
          <p:cNvSpPr/>
          <p:nvPr/>
        </p:nvSpPr>
        <p:spPr>
          <a:xfrm>
            <a:off x="5129200" y="175477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Devolver 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56755" y="91917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devolución </a:t>
            </a:r>
            <a:endParaRPr lang="es-MX" sz="1200" dirty="0"/>
          </a:p>
        </p:txBody>
      </p:sp>
      <p:sp>
        <p:nvSpPr>
          <p:cNvPr id="37" name="Rectángulo 36"/>
          <p:cNvSpPr/>
          <p:nvPr/>
        </p:nvSpPr>
        <p:spPr>
          <a:xfrm>
            <a:off x="126263" y="240350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2468879" y="236151"/>
            <a:ext cx="1423851" cy="282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técnico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134979" y="2149642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Análisis de 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97970" y="254514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Curriculum</a:t>
            </a:r>
            <a:endParaRPr lang="es-MX" sz="1200" dirty="0"/>
          </a:p>
        </p:txBody>
      </p:sp>
      <p:pic>
        <p:nvPicPr>
          <p:cNvPr id="50" name="Imagen 49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1903853" y="2507015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4" name="CuadroTexto 53"/>
          <p:cNvSpPr txBox="1"/>
          <p:nvPr/>
        </p:nvSpPr>
        <p:spPr>
          <a:xfrm>
            <a:off x="90548" y="2914194"/>
            <a:ext cx="3399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del dictaminador técnico </a:t>
            </a:r>
            <a:endParaRPr lang="es-MX" sz="1200" dirty="0"/>
          </a:p>
        </p:txBody>
      </p:sp>
      <p:sp>
        <p:nvSpPr>
          <p:cNvPr id="55" name="Rectángulo redondeado 54">
            <a:hlinkClick r:id="" action="ppaction://noaction"/>
          </p:cNvPr>
          <p:cNvSpPr/>
          <p:nvPr/>
        </p:nvSpPr>
        <p:spPr>
          <a:xfrm>
            <a:off x="5129200" y="386715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547366" y="588268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2547366" y="588268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CuadroTexto 96"/>
          <p:cNvSpPr txBox="1"/>
          <p:nvPr/>
        </p:nvSpPr>
        <p:spPr>
          <a:xfrm>
            <a:off x="169918" y="588268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Celebrado con </a:t>
            </a:r>
            <a:endParaRPr lang="es-MX" sz="1200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69918" y="49944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Contrato/Convenio </a:t>
            </a:r>
            <a:endParaRPr lang="es-MX" sz="1200" dirty="0"/>
          </a:p>
        </p:txBody>
      </p:sp>
      <p:sp>
        <p:nvSpPr>
          <p:cNvPr id="99" name="Rectángulo redondeado 98"/>
          <p:cNvSpPr/>
          <p:nvPr/>
        </p:nvSpPr>
        <p:spPr>
          <a:xfrm>
            <a:off x="8265133" y="495072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Rectángulo redondeado 99"/>
          <p:cNvSpPr/>
          <p:nvPr/>
        </p:nvSpPr>
        <p:spPr>
          <a:xfrm>
            <a:off x="8265133" y="495072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CuadroTexto 100"/>
          <p:cNvSpPr txBox="1"/>
          <p:nvPr/>
        </p:nvSpPr>
        <p:spPr>
          <a:xfrm>
            <a:off x="5835438" y="49507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Contrato </a:t>
            </a:r>
            <a:endParaRPr lang="es-MX" sz="1200" dirty="0"/>
          </a:p>
        </p:txBody>
      </p:sp>
      <p:sp>
        <p:nvSpPr>
          <p:cNvPr id="102" name="Rectángulo 101"/>
          <p:cNvSpPr/>
          <p:nvPr/>
        </p:nvSpPr>
        <p:spPr>
          <a:xfrm>
            <a:off x="143690" y="4271556"/>
            <a:ext cx="11834950" cy="1741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Experiencia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103"/>
          <p:cNvSpPr/>
          <p:nvPr/>
        </p:nvSpPr>
        <p:spPr>
          <a:xfrm>
            <a:off x="1847503" y="451513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5" name="Rectángulo 104"/>
          <p:cNvSpPr/>
          <p:nvPr/>
        </p:nvSpPr>
        <p:spPr>
          <a:xfrm>
            <a:off x="136268" y="451513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377240" y="451513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7" name="Rectángulo redondeado 106"/>
          <p:cNvSpPr/>
          <p:nvPr/>
        </p:nvSpPr>
        <p:spPr>
          <a:xfrm>
            <a:off x="2560966" y="5459328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60966" y="545932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83518" y="54593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3784897" y="5456693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3784897" y="54566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3560692" y="54661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78893" y="501953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78893" y="501953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Rectángulo redondeado 114"/>
          <p:cNvSpPr/>
          <p:nvPr/>
        </p:nvSpPr>
        <p:spPr>
          <a:xfrm>
            <a:off x="8265133" y="581899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6" name="Rectángulo redondeado 115"/>
          <p:cNvSpPr/>
          <p:nvPr/>
        </p:nvSpPr>
        <p:spPr>
          <a:xfrm>
            <a:off x="8265133" y="581899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CuadroTexto 116"/>
          <p:cNvSpPr txBox="1"/>
          <p:nvPr/>
        </p:nvSpPr>
        <p:spPr>
          <a:xfrm>
            <a:off x="5835438" y="58189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6841" name="ListBox1" r:id="rId2" imgW="11820600" imgH="485640"/>
        </mc:Choice>
        <mc:Fallback>
          <p:control name="ListBox1" r:id="rId2" imgW="11820600" imgH="485640">
            <p:pic>
              <p:nvPicPr>
                <p:cNvPr id="43" name="List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6755" y="1213836"/>
                  <a:ext cx="11821885" cy="4889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6842" name="ListBox2" r:id="rId3" imgW="11820600" imgH="581040"/>
        </mc:Choice>
        <mc:Fallback>
          <p:control name="ListBox2" r:id="rId3" imgW="11820600" imgH="581040">
            <p:pic>
              <p:nvPicPr>
                <p:cNvPr id="45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8897" y="3258906"/>
                  <a:ext cx="11821885" cy="57925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6843" name="CheckBox7" r:id="rId4" imgW="847800" imgH="352440"/>
        </mc:Choice>
        <mc:Fallback>
          <p:control name="CheckBox7" r:id="rId4" imgW="847800" imgH="352440">
            <p:pic>
              <p:nvPicPr>
                <p:cNvPr id="48" name="Check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11022" y="2835559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6844" name="CheckBox8" r:id="rId5" imgW="1076400" imgH="352440"/>
        </mc:Choice>
        <mc:Fallback>
          <p:control name="CheckBox8" r:id="rId5" imgW="1076400" imgH="352440">
            <p:pic>
              <p:nvPicPr>
                <p:cNvPr id="49" name="CheckBox8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12682" y="2820526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362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CuadroTexto 69"/>
          <p:cNvSpPr txBox="1"/>
          <p:nvPr/>
        </p:nvSpPr>
        <p:spPr>
          <a:xfrm>
            <a:off x="649567" y="10020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del Contrato </a:t>
            </a:r>
            <a:endParaRPr lang="es-MX" sz="1200" dirty="0"/>
          </a:p>
        </p:txBody>
      </p:sp>
      <p:sp>
        <p:nvSpPr>
          <p:cNvPr id="49" name="Rectángulo redondeado 48"/>
          <p:cNvSpPr/>
          <p:nvPr/>
        </p:nvSpPr>
        <p:spPr>
          <a:xfrm>
            <a:off x="371269" y="549250"/>
            <a:ext cx="11189359" cy="3383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/>
          <p:cNvSpPr txBox="1"/>
          <p:nvPr/>
        </p:nvSpPr>
        <p:spPr>
          <a:xfrm>
            <a:off x="301722" y="20887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 de la empresa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156755" y="1359693"/>
            <a:ext cx="3399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del dictaminador técnico </a:t>
            </a:r>
            <a:endParaRPr lang="es-MX" sz="1200" dirty="0"/>
          </a:p>
        </p:txBody>
      </p:sp>
      <p:graphicFrame>
        <p:nvGraphicFramePr>
          <p:cNvPr id="63" name="Tabla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351878"/>
              </p:ext>
            </p:extLst>
          </p:nvPr>
        </p:nvGraphicFramePr>
        <p:xfrm>
          <a:off x="249402" y="1710229"/>
          <a:ext cx="11619869" cy="138740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8740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64" name="Rectángulo redondeado 63">
            <a:hlinkClick r:id="" action="ppaction://noaction"/>
          </p:cNvPr>
          <p:cNvSpPr/>
          <p:nvPr/>
        </p:nvSpPr>
        <p:spPr>
          <a:xfrm>
            <a:off x="5299649" y="322567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169918" y="452740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*Tipo de Documento </a:t>
            </a:r>
            <a:endParaRPr lang="es-MX" sz="1200" dirty="0"/>
          </a:p>
        </p:txBody>
      </p:sp>
      <p:sp>
        <p:nvSpPr>
          <p:cNvPr id="74" name="Rectángulo redondeado 73"/>
          <p:cNvSpPr/>
          <p:nvPr/>
        </p:nvSpPr>
        <p:spPr>
          <a:xfrm>
            <a:off x="2560966" y="50567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Rectángulo redondeado 74"/>
          <p:cNvSpPr/>
          <p:nvPr/>
        </p:nvSpPr>
        <p:spPr>
          <a:xfrm>
            <a:off x="2560966" y="50567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CuadroTexto 75"/>
          <p:cNvSpPr txBox="1"/>
          <p:nvPr/>
        </p:nvSpPr>
        <p:spPr>
          <a:xfrm>
            <a:off x="183518" y="50567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*Número de Documento</a:t>
            </a:r>
            <a:endParaRPr lang="es-MX" sz="1200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8265136" y="44837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redondeado 78"/>
          <p:cNvSpPr/>
          <p:nvPr/>
        </p:nvSpPr>
        <p:spPr>
          <a:xfrm>
            <a:off x="8265136" y="44837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5835438" y="44837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*Fecha del Documento </a:t>
            </a:r>
            <a:endParaRPr lang="es-MX" sz="12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183518" y="558782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del documento </a:t>
            </a:r>
            <a:endParaRPr lang="es-MX" sz="1200" dirty="0"/>
          </a:p>
        </p:txBody>
      </p:sp>
      <p:sp>
        <p:nvSpPr>
          <p:cNvPr id="94" name="Rectángulo 93"/>
          <p:cNvSpPr/>
          <p:nvPr/>
        </p:nvSpPr>
        <p:spPr>
          <a:xfrm>
            <a:off x="143690" y="3688147"/>
            <a:ext cx="11834950" cy="1599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Anexos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1842502" y="3913922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131267" y="3913922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1372239" y="3913922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6"/>
          <a:srcRect l="63011" t="75909" r="22578" b="18154"/>
          <a:stretch/>
        </p:blipFill>
        <p:spPr bwMode="auto">
          <a:xfrm>
            <a:off x="2324165" y="941410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Imagen 26"/>
          <p:cNvPicPr/>
          <p:nvPr/>
        </p:nvPicPr>
        <p:blipFill rotWithShape="1">
          <a:blip r:embed="rId6"/>
          <a:srcRect l="63011" t="75909" r="22578" b="18154"/>
          <a:stretch/>
        </p:blipFill>
        <p:spPr bwMode="auto">
          <a:xfrm>
            <a:off x="2350290" y="550993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78039" name="CheckBox7" r:id="rId2" imgW="847800" imgH="352440"/>
        </mc:Choice>
        <mc:Fallback>
          <p:control name="CheckBox7" r:id="rId2" imgW="847800" imgH="352440">
            <p:pic>
              <p:nvPicPr>
                <p:cNvPr id="65" name="Check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63274" y="1297829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8040" name="CheckBox8" r:id="rId3" imgW="1076400" imgH="352440"/>
        </mc:Choice>
        <mc:Fallback>
          <p:control name="CheckBox8" r:id="rId3" imgW="1076400" imgH="352440">
            <p:pic>
              <p:nvPicPr>
                <p:cNvPr id="72" name="CheckBox8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764934" y="1282796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8041" name="ComboBox1" r:id="rId4" imgW="2381400" imgH="314280"/>
        </mc:Choice>
        <mc:Fallback>
          <p:control name="ComboBox1" r:id="rId4" imgW="2381400" imgH="314280">
            <p:pic>
              <p:nvPicPr>
                <p:cNvPr id="99" name="Combo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60966" y="4480061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136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60"/>
          <p:cNvSpPr/>
          <p:nvPr/>
        </p:nvSpPr>
        <p:spPr>
          <a:xfrm>
            <a:off x="134979" y="2615929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del dictamen del área técnica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Rectángulo redondeado 62"/>
          <p:cNvSpPr/>
          <p:nvPr/>
        </p:nvSpPr>
        <p:spPr>
          <a:xfrm>
            <a:off x="2811572" y="311915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Rectángulo redondeado 66"/>
          <p:cNvSpPr/>
          <p:nvPr/>
        </p:nvSpPr>
        <p:spPr>
          <a:xfrm>
            <a:off x="2811572" y="31191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107550" y="31322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Dictamen </a:t>
            </a:r>
            <a:endParaRPr lang="es-MX" sz="12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107550" y="35776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Dictamen digitalizado</a:t>
            </a:r>
            <a:endParaRPr lang="es-MX" sz="1200" dirty="0"/>
          </a:p>
        </p:txBody>
      </p:sp>
      <p:sp>
        <p:nvSpPr>
          <p:cNvPr id="82" name="CuadroTexto 81"/>
          <p:cNvSpPr txBox="1"/>
          <p:nvPr/>
        </p:nvSpPr>
        <p:spPr>
          <a:xfrm>
            <a:off x="5766431" y="31193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dictamen </a:t>
            </a:r>
            <a:endParaRPr lang="es-MX" sz="1200" dirty="0"/>
          </a:p>
        </p:txBody>
      </p:sp>
      <p:sp>
        <p:nvSpPr>
          <p:cNvPr id="83" name="CuadroTexto 82"/>
          <p:cNvSpPr txBox="1"/>
          <p:nvPr/>
        </p:nvSpPr>
        <p:spPr>
          <a:xfrm>
            <a:off x="5743622" y="361416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Oficio</a:t>
            </a:r>
            <a:endParaRPr lang="es-MX" sz="1200" dirty="0"/>
          </a:p>
        </p:txBody>
      </p:sp>
      <p:pic>
        <p:nvPicPr>
          <p:cNvPr id="84" name="Imagen 83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960460" y="3569964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9" name="Imagen 48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656787" y="350453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0" name="Rectángulo redondeado 49"/>
          <p:cNvSpPr/>
          <p:nvPr/>
        </p:nvSpPr>
        <p:spPr>
          <a:xfrm>
            <a:off x="2811572" y="401758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redondeado 50"/>
          <p:cNvSpPr/>
          <p:nvPr/>
        </p:nvSpPr>
        <p:spPr>
          <a:xfrm>
            <a:off x="2811572" y="40175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CuadroTexto 51"/>
          <p:cNvSpPr txBox="1"/>
          <p:nvPr/>
        </p:nvSpPr>
        <p:spPr>
          <a:xfrm>
            <a:off x="107550" y="4030645"/>
            <a:ext cx="2704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Área que elaboro el dictamen técnico </a:t>
            </a:r>
            <a:endParaRPr lang="es-MX" sz="1200" dirty="0"/>
          </a:p>
        </p:txBody>
      </p:sp>
      <p:sp>
        <p:nvSpPr>
          <p:cNvPr id="53" name="Rectángulo redondeado 52">
            <a:hlinkClick r:id="" action="ppaction://noaction"/>
          </p:cNvPr>
          <p:cNvSpPr/>
          <p:nvPr/>
        </p:nvSpPr>
        <p:spPr>
          <a:xfrm>
            <a:off x="4862438" y="599992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6207173" y="598686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07401" y="4422885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Conclusiones </a:t>
            </a:r>
            <a:endParaRPr lang="es-MX" sz="1200" dirty="0"/>
          </a:p>
        </p:txBody>
      </p:sp>
      <p:graphicFrame>
        <p:nvGraphicFramePr>
          <p:cNvPr id="57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857"/>
              </p:ext>
            </p:extLst>
          </p:nvPr>
        </p:nvGraphicFramePr>
        <p:xfrm>
          <a:off x="278426" y="4725526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8922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29" name="CuadroTexto 28"/>
          <p:cNvSpPr txBox="1"/>
          <p:nvPr/>
        </p:nvSpPr>
        <p:spPr>
          <a:xfrm>
            <a:off x="156755" y="288538"/>
            <a:ext cx="3399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del dictaminador técnico </a:t>
            </a:r>
            <a:endParaRPr lang="es-MX" sz="1200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40552"/>
              </p:ext>
            </p:extLst>
          </p:nvPr>
        </p:nvGraphicFramePr>
        <p:xfrm>
          <a:off x="249402" y="639074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830569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1" name="Rectángulo redondeado 30">
            <a:hlinkClick r:id="" action="ppaction://noaction"/>
          </p:cNvPr>
          <p:cNvSpPr/>
          <p:nvPr/>
        </p:nvSpPr>
        <p:spPr>
          <a:xfrm>
            <a:off x="5299649" y="203695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7753" name="ComboBox3" r:id="rId2" imgW="2381400" imgH="314280"/>
        </mc:Choice>
        <mc:Fallback>
          <p:control name="ComboBox3" r:id="rId2" imgW="2381400" imgH="314280">
            <p:pic>
              <p:nvPicPr>
                <p:cNvPr id="91" name="ComboBox3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30279" y="308285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754" name="CheckBox7" r:id="rId3" imgW="847800" imgH="352440"/>
        </mc:Choice>
        <mc:Fallback>
          <p:control name="CheckBox7" r:id="rId3" imgW="847800" imgH="352440">
            <p:pic>
              <p:nvPicPr>
                <p:cNvPr id="32" name="CheckBox7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63274" y="226674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755" name="CheckBox8" r:id="rId4" imgW="1076400" imgH="352440"/>
        </mc:Choice>
        <mc:Fallback>
          <p:control name="CheckBox8" r:id="rId4" imgW="1076400" imgH="352440">
            <p:pic>
              <p:nvPicPr>
                <p:cNvPr id="37" name="CheckBox8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64934" y="211641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979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26263" y="945747"/>
            <a:ext cx="1295979" cy="2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solicitud:</a:t>
            </a:r>
            <a:endParaRPr lang="es-MX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7" name="Rectángulo 66"/>
          <p:cNvSpPr/>
          <p:nvPr/>
        </p:nvSpPr>
        <p:spPr>
          <a:xfrm>
            <a:off x="2825654" y="939134"/>
            <a:ext cx="1392540" cy="271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Rechazo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1474967" y="925300"/>
            <a:ext cx="1296063" cy="297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Técnico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134979" y="1265727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 Área Técnica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200297" y="2637677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Rechazo</a:t>
            </a:r>
            <a:endParaRPr lang="es-MX" sz="1200" dirty="0"/>
          </a:p>
        </p:txBody>
      </p:sp>
      <p:graphicFrame>
        <p:nvGraphicFramePr>
          <p:cNvPr id="42" name="Tab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99907"/>
              </p:ext>
            </p:extLst>
          </p:nvPr>
        </p:nvGraphicFramePr>
        <p:xfrm>
          <a:off x="249402" y="2959186"/>
          <a:ext cx="11619869" cy="2062247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206224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pPr algn="ctr"/>
                      <a:r>
                        <a:rPr lang="es-ES" dirty="0" smtClean="0"/>
                        <a:t>Texto</a:t>
                      </a:r>
                      <a:r>
                        <a:rPr lang="es-ES" baseline="0" dirty="0" smtClean="0"/>
                        <a:t> precargado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50" name="Rectángulo redondeado 49">
            <a:hlinkClick r:id="" action="ppaction://noaction"/>
          </p:cNvPr>
          <p:cNvSpPr/>
          <p:nvPr/>
        </p:nvSpPr>
        <p:spPr>
          <a:xfrm>
            <a:off x="3962287" y="592985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5246687" y="59239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6539911" y="59239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200297" y="1788177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oficio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1584847" y="1832850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redondeado 27"/>
          <p:cNvSpPr/>
          <p:nvPr/>
        </p:nvSpPr>
        <p:spPr>
          <a:xfrm>
            <a:off x="1584847" y="183285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2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/>
          <p:cNvSpPr/>
          <p:nvPr/>
        </p:nvSpPr>
        <p:spPr>
          <a:xfrm>
            <a:off x="134979" y="615497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Devolución de dictamen técnico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redondeado 35">
            <a:hlinkClick r:id="" action="ppaction://noaction"/>
          </p:cNvPr>
          <p:cNvSpPr/>
          <p:nvPr/>
        </p:nvSpPr>
        <p:spPr>
          <a:xfrm>
            <a:off x="5090011" y="265448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Devolver 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56755" y="91917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devolución </a:t>
            </a:r>
            <a:endParaRPr lang="es-MX" sz="1200" dirty="0"/>
          </a:p>
        </p:txBody>
      </p:sp>
      <p:sp>
        <p:nvSpPr>
          <p:cNvPr id="37" name="Rectángulo 36"/>
          <p:cNvSpPr/>
          <p:nvPr/>
        </p:nvSpPr>
        <p:spPr>
          <a:xfrm>
            <a:off x="126263" y="240350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2468879" y="236151"/>
            <a:ext cx="1423851" cy="282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técnico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5875" name="ListBox1" r:id="rId2" imgW="11820600" imgH="1305000"/>
        </mc:Choice>
        <mc:Fallback>
          <p:control name="ListBox1" r:id="rId2" imgW="11820600" imgH="1305000">
            <p:pic>
              <p:nvPicPr>
                <p:cNvPr id="43" name="List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6755" y="1213836"/>
                  <a:ext cx="11821885" cy="13072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017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05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30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/>
          <p:cNvSpPr/>
          <p:nvPr/>
        </p:nvSpPr>
        <p:spPr>
          <a:xfrm>
            <a:off x="134979" y="1274441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26264" y="945746"/>
            <a:ext cx="792618" cy="2736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Solicitud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34" name="Conector recto 33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39" name="Rectángulo 38"/>
          <p:cNvSpPr/>
          <p:nvPr/>
        </p:nvSpPr>
        <p:spPr>
          <a:xfrm>
            <a:off x="992776" y="941547"/>
            <a:ext cx="1114560" cy="277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2174258" y="937290"/>
            <a:ext cx="1579227" cy="295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3801289" y="950486"/>
            <a:ext cx="1452745" cy="282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jurídico 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6648996" y="958808"/>
            <a:ext cx="940526" cy="2778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Emitir TA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7646185" y="943694"/>
            <a:ext cx="1881818" cy="288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5303484" y="938726"/>
            <a:ext cx="1296063" cy="297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Técnico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2555110" y="174004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2555110" y="17400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/>
          <p:cNvSpPr txBox="1"/>
          <p:nvPr/>
        </p:nvSpPr>
        <p:spPr>
          <a:xfrm>
            <a:off x="177662" y="17400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77662" y="21534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550996" y="213768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550996" y="213768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redondeado 31"/>
          <p:cNvSpPr/>
          <p:nvPr/>
        </p:nvSpPr>
        <p:spPr>
          <a:xfrm>
            <a:off x="2552212" y="2594408"/>
            <a:ext cx="1019533" cy="2743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redondeado 32"/>
          <p:cNvSpPr/>
          <p:nvPr/>
        </p:nvSpPr>
        <p:spPr>
          <a:xfrm>
            <a:off x="2552212" y="25944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212864" y="26198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3776143" y="2591772"/>
            <a:ext cx="11714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3776143" y="25917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/>
          <p:cNvSpPr txBox="1"/>
          <p:nvPr/>
        </p:nvSpPr>
        <p:spPr>
          <a:xfrm>
            <a:off x="3557231" y="25961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222638" y="3047551"/>
            <a:ext cx="334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Constitución de la empresa cambio de nombre </a:t>
            </a:r>
            <a:endParaRPr lang="es-MX" sz="1200" dirty="0"/>
          </a:p>
        </p:txBody>
      </p:sp>
      <p:graphicFrame>
        <p:nvGraphicFramePr>
          <p:cNvPr id="43" name="Tab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900331"/>
              </p:ext>
            </p:extLst>
          </p:nvPr>
        </p:nvGraphicFramePr>
        <p:xfrm>
          <a:off x="289885" y="3349102"/>
          <a:ext cx="11619869" cy="1895997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9599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2442140" y="5405836"/>
            <a:ext cx="1175656" cy="289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8023037" y="537971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>
            <a:hlinkClick r:id="" action="ppaction://noaction"/>
          </p:cNvPr>
          <p:cNvSpPr/>
          <p:nvPr/>
        </p:nvSpPr>
        <p:spPr>
          <a:xfrm>
            <a:off x="3753484" y="5391068"/>
            <a:ext cx="2379647" cy="304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resolución de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6133132" y="21148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7657279" y="210834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7657279" y="21083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CuadroTexto 54"/>
          <p:cNvSpPr txBox="1"/>
          <p:nvPr/>
        </p:nvSpPr>
        <p:spPr>
          <a:xfrm>
            <a:off x="5313516" y="58998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6309061" y="5379710"/>
            <a:ext cx="1544159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TA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00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79695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Instrumentos públicos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632790" y="59045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2547366" y="448677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Rectángulo redondeado 48"/>
          <p:cNvSpPr/>
          <p:nvPr/>
        </p:nvSpPr>
        <p:spPr>
          <a:xfrm>
            <a:off x="2547366" y="44867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/>
          <p:cNvSpPr txBox="1"/>
          <p:nvPr/>
        </p:nvSpPr>
        <p:spPr>
          <a:xfrm>
            <a:off x="169918" y="448677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 mercantil</a:t>
            </a:r>
            <a:endParaRPr lang="es-MX" sz="12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2560966" y="493771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redondeado 51"/>
          <p:cNvSpPr/>
          <p:nvPr/>
        </p:nvSpPr>
        <p:spPr>
          <a:xfrm>
            <a:off x="2560966" y="493771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CuadroTexto 52"/>
          <p:cNvSpPr txBox="1"/>
          <p:nvPr/>
        </p:nvSpPr>
        <p:spPr>
          <a:xfrm>
            <a:off x="183518" y="493771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Institución de registro </a:t>
            </a:r>
            <a:endParaRPr lang="es-MX" sz="1200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8447371" y="442407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redondeado 55"/>
          <p:cNvSpPr/>
          <p:nvPr/>
        </p:nvSpPr>
        <p:spPr>
          <a:xfrm>
            <a:off x="8447371" y="44240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6069923" y="442407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folio mercantil 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6083523" y="48750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institución 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6060525" y="54504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*Instrumento público</a:t>
            </a:r>
            <a:endParaRPr lang="es-MX" sz="1200" dirty="0"/>
          </a:p>
        </p:txBody>
      </p:sp>
      <p:pic>
        <p:nvPicPr>
          <p:cNvPr id="66" name="Imagen 65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210856" y="5384311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7" name="Rectángulo redondeado 66"/>
          <p:cNvSpPr/>
          <p:nvPr/>
        </p:nvSpPr>
        <p:spPr>
          <a:xfrm>
            <a:off x="2547366" y="3167410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547366" y="31674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CuadroTexto 69"/>
          <p:cNvSpPr txBox="1"/>
          <p:nvPr/>
        </p:nvSpPr>
        <p:spPr>
          <a:xfrm>
            <a:off x="169918" y="31674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*Número de instrumento público </a:t>
            </a:r>
            <a:endParaRPr lang="es-MX" sz="12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560966" y="361835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redondeado 78"/>
          <p:cNvSpPr/>
          <p:nvPr/>
        </p:nvSpPr>
        <p:spPr>
          <a:xfrm>
            <a:off x="2560966" y="361835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183518" y="361835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*Número de notaría o correduría 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560965" y="4063421"/>
            <a:ext cx="8263845" cy="2703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2560966" y="40634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183519" y="4063421"/>
            <a:ext cx="236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notario o corredor publico </a:t>
            </a:r>
            <a:endParaRPr lang="es-MX" sz="12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8447371" y="310471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/>
          <p:cNvSpPr/>
          <p:nvPr/>
        </p:nvSpPr>
        <p:spPr>
          <a:xfrm>
            <a:off x="8447371" y="310471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6069923" y="310471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*Fecha de instrumento público 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083523" y="355566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*Entidad de la notaría o correduría </a:t>
            </a:r>
            <a:endParaRPr lang="es-MX" sz="1200" dirty="0"/>
          </a:p>
        </p:txBody>
      </p:sp>
      <p:sp>
        <p:nvSpPr>
          <p:cNvPr id="93" name="Rectángulo redondeado 92">
            <a:hlinkClick r:id="" action="ppaction://noaction"/>
          </p:cNvPr>
          <p:cNvSpPr/>
          <p:nvPr/>
        </p:nvSpPr>
        <p:spPr>
          <a:xfrm>
            <a:off x="4250537" y="60519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143691" y="1488824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1123404" y="1486797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2782385" y="1493943"/>
            <a:ext cx="1175662" cy="2665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 Instrumentos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3997216" y="1490586"/>
            <a:ext cx="1467466" cy="2541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D) Acta 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5491508" y="1485904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7102539" y="1485904"/>
            <a:ext cx="2350614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F) Cumplimiento de Obligaciones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9479752" y="1494505"/>
            <a:ext cx="1153412" cy="265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G) 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126263" y="1161646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33599" y="2284159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Testimonio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1837498" y="2206905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126263" y="220690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1367235" y="2206905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redondeado 73">
            <a:hlinkClick r:id="" action="ppaction://noaction"/>
          </p:cNvPr>
          <p:cNvSpPr/>
          <p:nvPr/>
        </p:nvSpPr>
        <p:spPr>
          <a:xfrm>
            <a:off x="5545049" y="6041764"/>
            <a:ext cx="1447751" cy="317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Testimonio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Rectángulo redondeado 62">
            <a:hlinkClick r:id="" action="ppaction://noaction"/>
          </p:cNvPr>
          <p:cNvSpPr/>
          <p:nvPr/>
        </p:nvSpPr>
        <p:spPr>
          <a:xfrm>
            <a:off x="10888056" y="1433406"/>
            <a:ext cx="1098244" cy="3361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Previsualizar </a:t>
            </a:r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702" name="ComboBox3" r:id="rId2" imgW="2381400" imgH="314280"/>
        </mc:Choice>
        <mc:Fallback>
          <p:control name="ComboBox3" r:id="rId2" imgW="2381400" imgH="314280">
            <p:pic>
              <p:nvPicPr>
                <p:cNvPr id="59" name="ComboBox3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47371" y="4838553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703" name="ComboBox4" r:id="rId3" imgW="2381400" imgH="314280"/>
        </mc:Choice>
        <mc:Fallback>
          <p:control name="ComboBox4" r:id="rId3" imgW="2381400" imgH="314280">
            <p:pic>
              <p:nvPicPr>
                <p:cNvPr id="88" name="ComboBox4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47371" y="3519191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91701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27259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Otros testimonios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redondeado 47"/>
          <p:cNvSpPr/>
          <p:nvPr/>
        </p:nvSpPr>
        <p:spPr>
          <a:xfrm>
            <a:off x="2547366" y="2727280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Rectángulo redondeado 48"/>
          <p:cNvSpPr/>
          <p:nvPr/>
        </p:nvSpPr>
        <p:spPr>
          <a:xfrm>
            <a:off x="2547366" y="27272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/>
          <p:cNvSpPr txBox="1"/>
          <p:nvPr/>
        </p:nvSpPr>
        <p:spPr>
          <a:xfrm>
            <a:off x="169918" y="27272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 mercantil</a:t>
            </a:r>
            <a:endParaRPr lang="es-MX" sz="12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2560966" y="317822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redondeado 51"/>
          <p:cNvSpPr/>
          <p:nvPr/>
        </p:nvSpPr>
        <p:spPr>
          <a:xfrm>
            <a:off x="2560966" y="31782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CuadroTexto 52"/>
          <p:cNvSpPr txBox="1"/>
          <p:nvPr/>
        </p:nvSpPr>
        <p:spPr>
          <a:xfrm>
            <a:off x="183518" y="31782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Institución de registro </a:t>
            </a:r>
            <a:endParaRPr lang="es-MX" sz="1200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8447371" y="266458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redondeado 55"/>
          <p:cNvSpPr/>
          <p:nvPr/>
        </p:nvSpPr>
        <p:spPr>
          <a:xfrm>
            <a:off x="8447371" y="266458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6069923" y="266458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folio mercantil 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6083523" y="311553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institución 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6060525" y="369092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Instrumento publico</a:t>
            </a:r>
            <a:endParaRPr lang="es-MX" sz="1200" dirty="0"/>
          </a:p>
        </p:txBody>
      </p:sp>
      <p:pic>
        <p:nvPicPr>
          <p:cNvPr id="66" name="Imagen 65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210856" y="362481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7" name="Rectángulo redondeado 66"/>
          <p:cNvSpPr/>
          <p:nvPr/>
        </p:nvSpPr>
        <p:spPr>
          <a:xfrm>
            <a:off x="2547366" y="1407918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547366" y="14079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CuadroTexto 69"/>
          <p:cNvSpPr txBox="1"/>
          <p:nvPr/>
        </p:nvSpPr>
        <p:spPr>
          <a:xfrm>
            <a:off x="169918" y="14079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Número de instrumento publico</a:t>
            </a:r>
            <a:endParaRPr lang="es-MX" sz="12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560966" y="185886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redondeado 78"/>
          <p:cNvSpPr/>
          <p:nvPr/>
        </p:nvSpPr>
        <p:spPr>
          <a:xfrm>
            <a:off x="2560966" y="18588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183518" y="18588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*Número de notaria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560965" y="2303929"/>
            <a:ext cx="8263845" cy="2703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2560966" y="23039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183519" y="2303930"/>
            <a:ext cx="236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notario o corredor publico</a:t>
            </a:r>
            <a:endParaRPr lang="es-MX" sz="12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8447371" y="134522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/>
          <p:cNvSpPr/>
          <p:nvPr/>
        </p:nvSpPr>
        <p:spPr>
          <a:xfrm>
            <a:off x="8447371" y="13452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6069923" y="13452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*Fecha de instrumento publico 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083523" y="17961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*Entidad de la notaria o correduría </a:t>
            </a:r>
            <a:endParaRPr lang="es-MX" sz="1200" dirty="0"/>
          </a:p>
        </p:txBody>
      </p:sp>
      <p:sp>
        <p:nvSpPr>
          <p:cNvPr id="93" name="Rectángulo redondeado 92">
            <a:hlinkClick r:id="" action="ppaction://noaction"/>
          </p:cNvPr>
          <p:cNvSpPr/>
          <p:nvPr/>
        </p:nvSpPr>
        <p:spPr>
          <a:xfrm>
            <a:off x="4257773" y="457431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Rectángulo redondeado 45">
            <a:hlinkClick r:id="" action="ppaction://noaction"/>
          </p:cNvPr>
          <p:cNvSpPr/>
          <p:nvPr/>
        </p:nvSpPr>
        <p:spPr>
          <a:xfrm>
            <a:off x="9843604" y="744644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Testimonio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1847503" y="66739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136268" y="66739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377240" y="66739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redondeado 61">
            <a:hlinkClick r:id="" action="ppaction://noaction"/>
          </p:cNvPr>
          <p:cNvSpPr/>
          <p:nvPr/>
        </p:nvSpPr>
        <p:spPr>
          <a:xfrm>
            <a:off x="5562647" y="4571916"/>
            <a:ext cx="1447751" cy="317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Testimonio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724" name="ComboBox3" r:id="rId2" imgW="2381400" imgH="314280"/>
        </mc:Choice>
        <mc:Fallback>
          <p:control name="ComboBox3" r:id="rId2" imgW="2381400" imgH="314280">
            <p:pic>
              <p:nvPicPr>
                <p:cNvPr id="59" name="ComboBox3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47371" y="3079061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725" name="ComboBox4" r:id="rId3" imgW="2381400" imgH="314280"/>
        </mc:Choice>
        <mc:Fallback>
          <p:control name="ComboBox4" r:id="rId3" imgW="2381400" imgH="314280">
            <p:pic>
              <p:nvPicPr>
                <p:cNvPr id="88" name="ComboBox4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47371" y="1759699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5650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18938</TotalTime>
  <Words>3595</Words>
  <Application>Microsoft Office PowerPoint</Application>
  <PresentationFormat>Panorámica</PresentationFormat>
  <Paragraphs>1418</Paragraphs>
  <Slides>78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78</vt:i4>
      </vt:variant>
    </vt:vector>
  </HeadingPairs>
  <TitlesOfParts>
    <vt:vector size="84" baseType="lpstr">
      <vt:lpstr>Agency FB</vt:lpstr>
      <vt:lpstr>Arial</vt:lpstr>
      <vt:lpstr>Calibri</vt:lpstr>
      <vt:lpstr>Calibri Light</vt:lpstr>
      <vt:lpstr>Open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EDWARD BARCENAS CAMACHO</dc:creator>
  <cp:lastModifiedBy>EDWARD BARCENAS CAMACHO</cp:lastModifiedBy>
  <cp:revision>385</cp:revision>
  <dcterms:created xsi:type="dcterms:W3CDTF">2019-06-27T16:21:30Z</dcterms:created>
  <dcterms:modified xsi:type="dcterms:W3CDTF">2019-09-25T20:00:39Z</dcterms:modified>
</cp:coreProperties>
</file>