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notesSlides/notesSlide1.xml" ContentType="application/vnd.openxmlformats-officedocument.presentationml.notesSlide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99" r:id="rId6"/>
    <p:sldId id="301" r:id="rId7"/>
    <p:sldId id="260" r:id="rId8"/>
    <p:sldId id="261" r:id="rId9"/>
    <p:sldId id="262" r:id="rId10"/>
    <p:sldId id="302" r:id="rId11"/>
    <p:sldId id="263" r:id="rId12"/>
    <p:sldId id="264" r:id="rId13"/>
    <p:sldId id="283" r:id="rId14"/>
    <p:sldId id="266" r:id="rId15"/>
    <p:sldId id="267" r:id="rId16"/>
    <p:sldId id="268" r:id="rId17"/>
    <p:sldId id="269" r:id="rId18"/>
    <p:sldId id="270" r:id="rId19"/>
    <p:sldId id="271" r:id="rId20"/>
    <p:sldId id="28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ncelacion" id="{711F0781-9B4F-401A-A075-87A0C293DFE4}">
          <p14:sldIdLst>
            <p14:sldId id="256"/>
            <p14:sldId id="257"/>
            <p14:sldId id="258"/>
            <p14:sldId id="259"/>
            <p14:sldId id="299"/>
            <p14:sldId id="301"/>
          </p14:sldIdLst>
        </p14:section>
        <p14:section name="Atender inicio de cancelacion" id="{42DCCD8B-93D9-4FBB-8FC7-08C2614F42C4}">
          <p14:sldIdLst>
            <p14:sldId id="260"/>
            <p14:sldId id="261"/>
            <p14:sldId id="262"/>
            <p14:sldId id="302"/>
            <p14:sldId id="263"/>
          </p14:sldIdLst>
        </p14:section>
        <p14:section name="Seguimiento prevencion" id="{6D60DB2D-9530-4A27-8B87-EFB2CBF62F18}">
          <p14:sldIdLst>
            <p14:sldId id="264"/>
            <p14:sldId id="283"/>
            <p14:sldId id="266"/>
            <p14:sldId id="267"/>
            <p14:sldId id="268"/>
            <p14:sldId id="269"/>
            <p14:sldId id="270"/>
            <p14:sldId id="271"/>
            <p14:sldId id="282"/>
            <p14:sldId id="273"/>
            <p14:sldId id="274"/>
            <p14:sldId id="275"/>
          </p14:sldIdLst>
        </p14:section>
        <p14:section name="Atender prevencion" id="{4DD762EF-E2C5-48E5-8FB2-DAEC9E674D1F}">
          <p14:sldIdLst>
            <p14:sldId id="276"/>
            <p14:sldId id="277"/>
            <p14:sldId id="278"/>
            <p14:sldId id="279"/>
          </p14:sldIdLst>
        </p14:section>
        <p14:section name="Cancelar titulo" id="{D99DED66-14EB-4B1B-920F-4890D368BB51}">
          <p14:sldIdLst>
            <p14:sldId id="280"/>
            <p14:sldId id="281"/>
          </p14:sldIdLst>
        </p14:section>
        <p14:section name="Extincion" id="{35BF195D-C953-40D6-8A68-EE4CEF67D1D0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0.wmf"/><Relationship Id="rId1" Type="http://schemas.openxmlformats.org/officeDocument/2006/relationships/image" Target="../media/image33.wmf"/><Relationship Id="rId4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9.wmf"/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0.wmf"/><Relationship Id="rId1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F63F0-32AF-43BC-AA99-8D41706238CB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F59E-FFE4-4E02-8321-9DDDA864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27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0F59E-FFE4-4E02-8321-9DDDA86459B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53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.xml"/><Relationship Id="rId7" Type="http://schemas.openxmlformats.org/officeDocument/2006/relationships/image" Target="../media/image10.wmf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slide" Target="slide25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control" Target="../activeX/activeX20.xml"/><Relationship Id="rId7" Type="http://schemas.openxmlformats.org/officeDocument/2006/relationships/image" Target="../media/image2.wmf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8.xml"/><Relationship Id="rId13" Type="http://schemas.openxmlformats.org/officeDocument/2006/relationships/image" Target="../media/image15.wmf"/><Relationship Id="rId3" Type="http://schemas.openxmlformats.org/officeDocument/2006/relationships/control" Target="../activeX/activeX23.xml"/><Relationship Id="rId7" Type="http://schemas.openxmlformats.org/officeDocument/2006/relationships/control" Target="../activeX/activeX27.xml"/><Relationship Id="rId12" Type="http://schemas.openxmlformats.org/officeDocument/2006/relationships/image" Target="../media/image14.wmf"/><Relationship Id="rId2" Type="http://schemas.openxmlformats.org/officeDocument/2006/relationships/control" Target="../activeX/activeX2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8.vml"/><Relationship Id="rId6" Type="http://schemas.openxmlformats.org/officeDocument/2006/relationships/control" Target="../activeX/activeX26.xml"/><Relationship Id="rId11" Type="http://schemas.openxmlformats.org/officeDocument/2006/relationships/image" Target="../media/image13.wmf"/><Relationship Id="rId5" Type="http://schemas.openxmlformats.org/officeDocument/2006/relationships/control" Target="../activeX/activeX25.xml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control" Target="../activeX/activeX2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image" Target="../media/image23.wmf"/><Relationship Id="rId3" Type="http://schemas.openxmlformats.org/officeDocument/2006/relationships/control" Target="../activeX/activeX3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2.wmf"/><Relationship Id="rId2" Type="http://schemas.openxmlformats.org/officeDocument/2006/relationships/control" Target="../activeX/activeX29.xml"/><Relationship Id="rId1" Type="http://schemas.openxmlformats.org/officeDocument/2006/relationships/vmlDrawing" Target="../drawings/vmlDrawing9.vml"/><Relationship Id="rId6" Type="http://schemas.openxmlformats.org/officeDocument/2006/relationships/control" Target="../activeX/activeX33.xml"/><Relationship Id="rId11" Type="http://schemas.openxmlformats.org/officeDocument/2006/relationships/image" Target="../media/image21.wmf"/><Relationship Id="rId5" Type="http://schemas.openxmlformats.org/officeDocument/2006/relationships/control" Target="../activeX/activeX32.xml"/><Relationship Id="rId10" Type="http://schemas.openxmlformats.org/officeDocument/2006/relationships/image" Target="../media/image20.wmf"/><Relationship Id="rId4" Type="http://schemas.openxmlformats.org/officeDocument/2006/relationships/control" Target="../activeX/activeX31.xml"/><Relationship Id="rId9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35.xml"/><Relationship Id="rId7" Type="http://schemas.openxmlformats.org/officeDocument/2006/relationships/image" Target="../media/image26.png"/><Relationship Id="rId2" Type="http://schemas.openxmlformats.org/officeDocument/2006/relationships/control" Target="../activeX/activeX3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png"/><Relationship Id="rId11" Type="http://schemas.openxmlformats.org/officeDocument/2006/relationships/image" Target="../media/image28.wmf"/><Relationship Id="rId5" Type="http://schemas.openxmlformats.org/officeDocument/2006/relationships/image" Target="../media/image24.png"/><Relationship Id="rId10" Type="http://schemas.openxmlformats.org/officeDocument/2006/relationships/image" Target="../media/image27.wmf"/><Relationship Id="rId4" Type="http://schemas.openxmlformats.org/officeDocument/2006/relationships/slideLayout" Target="../slideLayouts/slideLayout2.xml"/><Relationship Id="rId9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32.wmf"/><Relationship Id="rId3" Type="http://schemas.openxmlformats.org/officeDocument/2006/relationships/control" Target="../activeX/activeX37.xml"/><Relationship Id="rId7" Type="http://schemas.openxmlformats.org/officeDocument/2006/relationships/control" Target="../activeX/activeX41.xml"/><Relationship Id="rId12" Type="http://schemas.openxmlformats.org/officeDocument/2006/relationships/image" Target="../media/image31.wmf"/><Relationship Id="rId2" Type="http://schemas.openxmlformats.org/officeDocument/2006/relationships/control" Target="../activeX/activeX36.xml"/><Relationship Id="rId1" Type="http://schemas.openxmlformats.org/officeDocument/2006/relationships/vmlDrawing" Target="../drawings/vmlDrawing11.vml"/><Relationship Id="rId6" Type="http://schemas.openxmlformats.org/officeDocument/2006/relationships/control" Target="../activeX/activeX40.xml"/><Relationship Id="rId11" Type="http://schemas.openxmlformats.org/officeDocument/2006/relationships/image" Target="../media/image4.wmf"/><Relationship Id="rId5" Type="http://schemas.openxmlformats.org/officeDocument/2006/relationships/control" Target="../activeX/activeX39.xml"/><Relationship Id="rId10" Type="http://schemas.openxmlformats.org/officeDocument/2006/relationships/image" Target="../media/image30.wmf"/><Relationship Id="rId4" Type="http://schemas.openxmlformats.org/officeDocument/2006/relationships/control" Target="../activeX/activeX38.xml"/><Relationship Id="rId9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3.xml"/><Relationship Id="rId2" Type="http://schemas.openxmlformats.org/officeDocument/2006/relationships/control" Target="../activeX/activeX4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wmf"/><Relationship Id="rId5" Type="http://schemas.openxmlformats.org/officeDocument/2006/relationships/image" Target="../media/image6.wmf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5.xml"/><Relationship Id="rId7" Type="http://schemas.openxmlformats.org/officeDocument/2006/relationships/image" Target="../media/image4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8.xml"/><Relationship Id="rId7" Type="http://schemas.openxmlformats.org/officeDocument/2006/relationships/image" Target="../media/image4.wmf"/><Relationship Id="rId2" Type="http://schemas.openxmlformats.org/officeDocument/2006/relationships/control" Target="../activeX/activeX4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wmf"/><Relationship Id="rId5" Type="http://schemas.openxmlformats.org/officeDocument/2006/relationships/slide" Target="slide28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control" Target="../activeX/activeX5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1.wmf"/><Relationship Id="rId2" Type="http://schemas.openxmlformats.org/officeDocument/2006/relationships/control" Target="../activeX/activeX49.xml"/><Relationship Id="rId1" Type="http://schemas.openxmlformats.org/officeDocument/2006/relationships/vmlDrawing" Target="../drawings/vmlDrawing15.vml"/><Relationship Id="rId6" Type="http://schemas.openxmlformats.org/officeDocument/2006/relationships/control" Target="../activeX/activeX53.xml"/><Relationship Id="rId11" Type="http://schemas.openxmlformats.org/officeDocument/2006/relationships/image" Target="../media/image4.wmf"/><Relationship Id="rId5" Type="http://schemas.openxmlformats.org/officeDocument/2006/relationships/control" Target="../activeX/activeX52.xml"/><Relationship Id="rId10" Type="http://schemas.openxmlformats.org/officeDocument/2006/relationships/image" Target="../media/image30.wmf"/><Relationship Id="rId4" Type="http://schemas.openxmlformats.org/officeDocument/2006/relationships/control" Target="../activeX/activeX51.xml"/><Relationship Id="rId9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55.xml"/><Relationship Id="rId7" Type="http://schemas.openxmlformats.org/officeDocument/2006/relationships/image" Target="../media/image34.wmf"/><Relationship Id="rId2" Type="http://schemas.openxmlformats.org/officeDocument/2006/relationships/control" Target="../activeX/activeX5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56.xml"/><Relationship Id="rId9" Type="http://schemas.openxmlformats.org/officeDocument/2006/relationships/image" Target="../media/image3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8.xml"/><Relationship Id="rId7" Type="http://schemas.openxmlformats.org/officeDocument/2006/relationships/image" Target="../media/image38.wmf"/><Relationship Id="rId2" Type="http://schemas.openxmlformats.org/officeDocument/2006/relationships/control" Target="../activeX/activeX5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wmf"/><Relationship Id="rId5" Type="http://schemas.openxmlformats.org/officeDocument/2006/relationships/slide" Target="slide25.xml"/><Relationship Id="rId4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60.xml"/><Relationship Id="rId7" Type="http://schemas.openxmlformats.org/officeDocument/2006/relationships/image" Target="../media/image39.wmf"/><Relationship Id="rId2" Type="http://schemas.openxmlformats.org/officeDocument/2006/relationships/control" Target="../activeX/activeX59.xml"/><Relationship Id="rId1" Type="http://schemas.openxmlformats.org/officeDocument/2006/relationships/vmlDrawing" Target="../drawings/vmlDrawing18.vml"/><Relationship Id="rId6" Type="http://schemas.openxmlformats.org/officeDocument/2006/relationships/slide" Target="slide25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1.xml"/><Relationship Id="rId9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1.wmf"/><Relationship Id="rId2" Type="http://schemas.openxmlformats.org/officeDocument/2006/relationships/control" Target="../activeX/activeX6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5.xml"/><Relationship Id="rId7" Type="http://schemas.openxmlformats.org/officeDocument/2006/relationships/notesSlide" Target="../notesSlides/notesSlide1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7.xml"/><Relationship Id="rId4" Type="http://schemas.openxmlformats.org/officeDocument/2006/relationships/control" Target="../activeX/activeX6.xml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control" Target="../activeX/activeX64.xml"/><Relationship Id="rId7" Type="http://schemas.openxmlformats.org/officeDocument/2006/relationships/image" Target="../media/image2.wmf"/><Relationship Id="rId2" Type="http://schemas.openxmlformats.org/officeDocument/2006/relationships/control" Target="../activeX/activeX6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3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control" Target="../activeX/activeX68.xml"/><Relationship Id="rId7" Type="http://schemas.openxmlformats.org/officeDocument/2006/relationships/image" Target="../media/image2.wmf"/><Relationship Id="rId2" Type="http://schemas.openxmlformats.org/officeDocument/2006/relationships/control" Target="../activeX/activeX6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control" Target="../activeX/activeX71.xml"/><Relationship Id="rId7" Type="http://schemas.openxmlformats.org/officeDocument/2006/relationships/image" Target="../media/image2.wmf"/><Relationship Id="rId2" Type="http://schemas.openxmlformats.org/officeDocument/2006/relationships/control" Target="../activeX/activeX7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control" Target="../activeX/activeX74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73.xml"/><Relationship Id="rId1" Type="http://schemas.openxmlformats.org/officeDocument/2006/relationships/vmlDrawing" Target="../drawings/vmlDrawing24.vml"/><Relationship Id="rId6" Type="http://schemas.openxmlformats.org/officeDocument/2006/relationships/control" Target="../activeX/activeX77.xml"/><Relationship Id="rId11" Type="http://schemas.openxmlformats.org/officeDocument/2006/relationships/image" Target="../media/image4.wmf"/><Relationship Id="rId5" Type="http://schemas.openxmlformats.org/officeDocument/2006/relationships/control" Target="../activeX/activeX76.xml"/><Relationship Id="rId10" Type="http://schemas.openxmlformats.org/officeDocument/2006/relationships/image" Target="../media/image30.wmf"/><Relationship Id="rId4" Type="http://schemas.openxmlformats.org/officeDocument/2006/relationships/control" Target="../activeX/activeX75.xml"/><Relationship Id="rId9" Type="http://schemas.openxmlformats.org/officeDocument/2006/relationships/image" Target="../media/image3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8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0.xml"/><Relationship Id="rId7" Type="http://schemas.openxmlformats.org/officeDocument/2006/relationships/image" Target="../media/image4.wmf"/><Relationship Id="rId2" Type="http://schemas.openxmlformats.org/officeDocument/2006/relationships/control" Target="../activeX/activeX7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.wmf"/><Relationship Id="rId5" Type="http://schemas.openxmlformats.org/officeDocument/2006/relationships/slide" Target="slide28.xml"/><Relationship Id="rId4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8.wmf"/><Relationship Id="rId2" Type="http://schemas.openxmlformats.org/officeDocument/2006/relationships/control" Target="../activeX/activeX81.xml"/><Relationship Id="rId1" Type="http://schemas.openxmlformats.org/officeDocument/2006/relationships/vmlDrawing" Target="../drawings/vmlDrawing27.vml"/><Relationship Id="rId6" Type="http://schemas.openxmlformats.org/officeDocument/2006/relationships/slide" Target="slide1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9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3.vml"/><Relationship Id="rId6" Type="http://schemas.openxmlformats.org/officeDocument/2006/relationships/control" Target="../activeX/activeX12.xml"/><Relationship Id="rId5" Type="http://schemas.openxmlformats.org/officeDocument/2006/relationships/control" Target="../activeX/activeX11.xml"/><Relationship Id="rId10" Type="http://schemas.openxmlformats.org/officeDocument/2006/relationships/image" Target="../media/image4.wmf"/><Relationship Id="rId4" Type="http://schemas.openxmlformats.org/officeDocument/2006/relationships/control" Target="../activeX/activeX10.xml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control" Target="../activeX/activeX14.xml"/><Relationship Id="rId7" Type="http://schemas.openxmlformats.org/officeDocument/2006/relationships/image" Target="../media/image2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slide" Target="slide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557651"/>
              </p:ext>
            </p:extLst>
          </p:nvPr>
        </p:nvGraphicFramePr>
        <p:xfrm>
          <a:off x="329483" y="3435927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205148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984034" y="3782792"/>
            <a:ext cx="961199" cy="239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563155" y="391886"/>
            <a:ext cx="1306286" cy="3439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984033" y="4161445"/>
            <a:ext cx="961199" cy="22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27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4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5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881769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84682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15096"/>
              </p:ext>
            </p:extLst>
          </p:nvPr>
        </p:nvGraphicFramePr>
        <p:xfrm>
          <a:off x="992125" y="1414156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178499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1771929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87272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69234"/>
            <a:ext cx="11419590" cy="311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235524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7" name="Rectángulo redondeado 36">
            <a:hlinkClick r:id="rId5" action="ppaction://hlinksldjump"/>
          </p:cNvPr>
          <p:cNvSpPr/>
          <p:nvPr/>
        </p:nvSpPr>
        <p:spPr>
          <a:xfrm>
            <a:off x="6679170" y="4314463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5" action="ppaction://hlinksldjump"/>
          </p:cNvPr>
          <p:cNvSpPr/>
          <p:nvPr/>
        </p:nvSpPr>
        <p:spPr>
          <a:xfrm>
            <a:off x="3656616" y="4314463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5" action="ppaction://hlinksldjump"/>
          </p:cNvPr>
          <p:cNvSpPr/>
          <p:nvPr/>
        </p:nvSpPr>
        <p:spPr>
          <a:xfrm>
            <a:off x="4940904" y="4314463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45934" y="324211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772" name="ListBox3" r:id="rId2" imgW="10572840" imgH="504720"/>
        </mc:Choice>
        <mc:Fallback>
          <p:control name="ListBox3" r:id="rId2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645" y="2665770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773" name="ListBox1" r:id="rId3" imgW="10572840" imgH="533520"/>
        </mc:Choice>
        <mc:Fallback>
          <p:control name="ListBox1" r:id="rId3" imgW="10572840" imgH="53352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543" y="3534613"/>
                  <a:ext cx="10573294" cy="53133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862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38115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380234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la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22526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377985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639112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379477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5874402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4172468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23162" y="775768"/>
            <a:ext cx="2299063" cy="283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82880" y="779820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383098" y="767437"/>
            <a:ext cx="2299063" cy="290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</p:spTree>
    <p:extLst>
      <p:ext uri="{BB962C8B-B14F-4D97-AF65-F5344CB8AC3E}">
        <p14:creationId xmlns:p14="http://schemas.microsoft.com/office/powerpoint/2010/main" val="6784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386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8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88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50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9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72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7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7747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749939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750317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601330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5061680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641" name="ListBox1" r:id="rId2" imgW="11325240" imgH="533520"/>
        </mc:Choice>
        <mc:Fallback>
          <p:control name="ListBox1" r:id="rId2" imgW="11325240" imgH="53352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393301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42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43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44" name="ListBox5" r:id="rId5" imgW="11382480" imgH="514440"/>
        </mc:Choice>
        <mc:Fallback>
          <p:control name="ListBox5" r:id="rId5" imgW="11382480" imgH="51444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51351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45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46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47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75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546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47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48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49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50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4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402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03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239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3339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162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274964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3202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023733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776516" y="628351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9003" y="54873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647" name="ListBox3" r:id="rId2" imgW="11420640" imgH="390600"/>
        </mc:Choice>
        <mc:Fallback>
          <p:control name="ListBox3" r:id="rId2" imgW="11420640" imgH="3906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082614"/>
                  <a:ext cx="11419590" cy="39102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48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49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50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330100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51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366424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52" name="ListBox1" r:id="rId7" imgW="11420640" imgH="457200"/>
        </mc:Choice>
        <mc:Fallback>
          <p:control name="ListBox1" r:id="rId7" imgW="11420640" imgH="45720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311" y="5749227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862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49297" y="172128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la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</a:t>
            </a: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la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005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9961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55187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Contestación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32618" y="2004208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2999746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51168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487462" y="52231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77004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7566" y="124820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otorgados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658983" y="128811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45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3996603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45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02104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25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1627493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309634" y="1528988"/>
            <a:ext cx="1848284" cy="316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903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6947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903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45547" y="425117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45547" y="425155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956910" y="958631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66725" y="1358902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0564" y="19880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76509" y="5657509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38765" y="524608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681138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993693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748636" y="6235929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81340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80564" y="616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0564" y="9496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64179" y="13639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87146" y="329424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0" name="Imagen 2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34555" y="1226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287146" y="41274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sexta: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/>
          </p:nvPr>
        </p:nvGraphicFramePr>
        <p:xfrm>
          <a:off x="323809" y="441296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765" y="2085994"/>
            <a:ext cx="11403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(Texto precargado)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653" name="ListBox2" r:id="rId2" imgW="2523960" imgH="276120"/>
        </mc:Choice>
        <mc:Fallback>
          <p:control name="ListBox2" r:id="rId2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654" name="ListBox4" r:id="rId3" imgW="2523960" imgH="276120"/>
        </mc:Choice>
        <mc:Fallback>
          <p:control name="ListBox4" r:id="rId3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140894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655" name="ListBox5" r:id="rId4" imgW="2523960" imgH="276120"/>
        </mc:Choice>
        <mc:Fallback>
          <p:control name="ListBox5" r:id="rId4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9765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208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5134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70050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7051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15008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7963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708795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310170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291837" y="474728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588707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96913" y="12366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36292" y="124671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500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3594814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501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271623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353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690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91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92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93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94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773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0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605704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605704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605704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6057042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8599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60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601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2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389804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471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6240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47164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2904284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471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652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47164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5546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183761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265222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5100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5197182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6475095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Prevención a la cancelación 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4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8605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8885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8793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4350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968979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88297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046286" y="4683760"/>
            <a:ext cx="10610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287878" y="4694787"/>
            <a:ext cx="1629634" cy="3336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570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392285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571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291796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74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696717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6617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39950"/>
              </p:ext>
            </p:extLst>
          </p:nvPr>
        </p:nvGraphicFramePr>
        <p:xfrm>
          <a:off x="992125" y="3229104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599940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586877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6876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93000"/>
            <a:ext cx="11419590" cy="32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96237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74166" y="483186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99865" y="6043066"/>
            <a:ext cx="1629634" cy="379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6031292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20411" y="6043178"/>
            <a:ext cx="1629634" cy="3801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10138" y="6031292"/>
            <a:ext cx="1629634" cy="392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650" name="ListBox2" r:id="rId2" imgW="11430000" imgH="380880"/>
        </mc:Choice>
        <mc:Fallback>
          <p:control name="ListBox2" r:id="rId2" imgW="11430000" imgH="3808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7853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51" name="ListBox3" r:id="rId3" imgW="10572840" imgH="504720"/>
        </mc:Choice>
        <mc:Fallback>
          <p:control name="ListBox3" r:id="rId3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272901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52" name="ListBox1" r:id="rId4" imgW="10572840" imgH="581040"/>
        </mc:Choice>
        <mc:Fallback>
          <p:control name="ListBox1" r:id="rId4" imgW="10572840" imgH="58104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5197164"/>
                  <a:ext cx="10573294" cy="5758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80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29208" y="15180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63509" y="1518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544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153276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15327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15327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0504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0504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0504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506724" y="199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80214" y="199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199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51542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</a:t>
            </a:r>
            <a:r>
              <a:rPr lang="es-ES" sz="1300" dirty="0" smtClean="0"/>
              <a:t>Cancelación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99516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2981390"/>
            <a:ext cx="2256187" cy="302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Correo(s) electrónico(s) para oír o recibir notificaciones: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55783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93659" y="25033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93659" y="2503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97590" y="297685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97590" y="29768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38725" y="292267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51565" y="2922675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51566" y="29226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99655" y="2465498"/>
            <a:ext cx="281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 para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oír y recibir notificaciones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55334" y="2472359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55335" y="24723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40887" y="29741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383498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59616"/>
              </p:ext>
            </p:extLst>
          </p:nvPr>
        </p:nvGraphicFramePr>
        <p:xfrm>
          <a:off x="249402" y="417745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25696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27794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25064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46946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21561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12088" y="348292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3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38093"/>
              </p:ext>
            </p:extLst>
          </p:nvPr>
        </p:nvGraphicFramePr>
        <p:xfrm>
          <a:off x="249402" y="79481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87432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89529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86800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46875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34834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176173"/>
            <a:ext cx="1175656" cy="3290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6871166" y="3176966"/>
            <a:ext cx="1175656" cy="328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5601674" y="3176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30628" y="329737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cxnSp>
        <p:nvCxnSpPr>
          <p:cNvPr id="85" name="Conector recto 84"/>
          <p:cNvCxnSpPr/>
          <p:nvPr/>
        </p:nvCxnSpPr>
        <p:spPr>
          <a:xfrm flipV="1">
            <a:off x="165461" y="6588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112358" y="83775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1768309" y="84525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9649264" y="83190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8012775" y="81103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681551" y="8371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91" name="CuadroTexto 90"/>
          <p:cNvSpPr txBox="1"/>
          <p:nvPr/>
        </p:nvSpPr>
        <p:spPr>
          <a:xfrm>
            <a:off x="5809089" y="83191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4969032" y="2062723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43" name="Rectángulo 42"/>
          <p:cNvSpPr/>
          <p:nvPr/>
        </p:nvSpPr>
        <p:spPr>
          <a:xfrm>
            <a:off x="181938" y="1705620"/>
            <a:ext cx="11737196" cy="247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6078847" y="2559977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07023" y="32608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</a:t>
            </a:r>
            <a:r>
              <a:rPr lang="es-MX" sz="1200" dirty="0"/>
              <a:t>de </a:t>
            </a:r>
            <a:r>
              <a:rPr lang="es-MX" sz="1200" dirty="0" smtClean="0"/>
              <a:t>la cancelación 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50887" y="469336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cuarta: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92686" y="20537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5461" y="24403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63159"/>
              </p:ext>
            </p:extLst>
          </p:nvPr>
        </p:nvGraphicFramePr>
        <p:xfrm>
          <a:off x="299268" y="5035658"/>
          <a:ext cx="11619869" cy="1074879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07487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8" name="Imagen 57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163547" y="246931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44707"/>
              </p:ext>
            </p:extLst>
          </p:nvPr>
        </p:nvGraphicFramePr>
        <p:xfrm>
          <a:off x="299265" y="3608634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redondeado 67">
            <a:hlinkClick r:id="" action="ppaction://noaction"/>
          </p:cNvPr>
          <p:cNvSpPr/>
          <p:nvPr/>
        </p:nvSpPr>
        <p:spPr>
          <a:xfrm>
            <a:off x="6748677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5061232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redondeado 69">
            <a:hlinkClick r:id="" action="ppaction://noaction"/>
          </p:cNvPr>
          <p:cNvSpPr/>
          <p:nvPr/>
        </p:nvSpPr>
        <p:spPr>
          <a:xfrm>
            <a:off x="3816175" y="765866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207023" y="28144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  <p:sp>
        <p:nvSpPr>
          <p:cNvPr id="36" name="Rectángulo 35"/>
          <p:cNvSpPr/>
          <p:nvPr/>
        </p:nvSpPr>
        <p:spPr>
          <a:xfrm>
            <a:off x="3264592" y="131437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94612" y="1321659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068518" y="131622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7956520" y="131086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9559757" y="1310866"/>
            <a:ext cx="1219081" cy="304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Cancelar título 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10838619" y="131086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379450" y="131250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4601406" y="131250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474" name="ListBox2" r:id="rId2" imgW="2523960" imgH="276120"/>
        </mc:Choice>
        <mc:Fallback>
          <p:control name="ListBox2" r:id="rId2" imgW="2523960" imgH="276120">
            <p:pic>
              <p:nvPicPr>
                <p:cNvPr id="72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5804" y="207572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75" name="ListBox4" r:id="rId3" imgW="2523960" imgH="276120"/>
        </mc:Choice>
        <mc:Fallback>
          <p:control name="ListBox4" r:id="rId3" imgW="2523960" imgH="276120">
            <p:pic>
              <p:nvPicPr>
                <p:cNvPr id="7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44376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76" name="ListBox5" r:id="rId4" imgW="2523960" imgH="276120"/>
        </mc:Choice>
        <mc:Fallback>
          <p:control name="ListBox5" r:id="rId4" imgW="2523960" imgH="276120">
            <p:pic>
              <p:nvPicPr>
                <p:cNvPr id="7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08065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77" name="ListBox1" r:id="rId5" imgW="2523960" imgH="276120"/>
        </mc:Choice>
        <mc:Fallback>
          <p:control name="ListBox1" r:id="rId5" imgW="2523960" imgH="276120">
            <p:pic>
              <p:nvPicPr>
                <p:cNvPr id="75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6929" y="28178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1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65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65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655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065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0851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/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4611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521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/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/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701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70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703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783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725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72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727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25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815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81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81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81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819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435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8707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899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59436" y="1994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tercero:</a:t>
            </a:r>
            <a:endParaRPr lang="es-MX" sz="1200" dirty="0"/>
          </a:p>
        </p:txBody>
      </p:sp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94248"/>
              </p:ext>
            </p:extLst>
          </p:nvPr>
        </p:nvGraphicFramePr>
        <p:xfrm>
          <a:off x="307817" y="541738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8" name="CuadroTexto 37"/>
          <p:cNvSpPr txBox="1"/>
          <p:nvPr/>
        </p:nvSpPr>
        <p:spPr>
          <a:xfrm>
            <a:off x="280107" y="138875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sexta:</a:t>
            </a:r>
            <a:endParaRPr lang="es-MX" sz="1200" dirty="0"/>
          </a:p>
        </p:txBody>
      </p: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48137"/>
              </p:ext>
            </p:extLst>
          </p:nvPr>
        </p:nvGraphicFramePr>
        <p:xfrm>
          <a:off x="316771" y="1674304"/>
          <a:ext cx="11610912" cy="739431"/>
        </p:xfrm>
        <a:graphic>
          <a:graphicData uri="http://schemas.openxmlformats.org/drawingml/2006/table">
            <a:tbl>
              <a:tblPr/>
              <a:tblGrid>
                <a:gridCol w="11610912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5" name="Rectángulo 54"/>
          <p:cNvSpPr/>
          <p:nvPr/>
        </p:nvSpPr>
        <p:spPr>
          <a:xfrm>
            <a:off x="316771" y="3478205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" action="ppaction://noaction"/>
          </p:cNvPr>
          <p:cNvSpPr/>
          <p:nvPr/>
        </p:nvSpPr>
        <p:spPr>
          <a:xfrm>
            <a:off x="6565302" y="2769852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ángulo redondeado 58">
            <a:hlinkClick r:id="" action="ppaction://noaction"/>
          </p:cNvPr>
          <p:cNvSpPr/>
          <p:nvPr/>
        </p:nvSpPr>
        <p:spPr>
          <a:xfrm>
            <a:off x="3408218" y="2772748"/>
            <a:ext cx="1261288" cy="3774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ángulo redondeado 60">
            <a:hlinkClick r:id="" action="ppaction://noaction"/>
          </p:cNvPr>
          <p:cNvSpPr/>
          <p:nvPr/>
        </p:nvSpPr>
        <p:spPr>
          <a:xfrm>
            <a:off x="4802587" y="276231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259436" y="38343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272959" y="478076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1800853" y="3874232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328570" y="5063684"/>
            <a:ext cx="11384170" cy="3777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61474" y="43125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83" name="Rectángulo 82"/>
          <p:cNvSpPr/>
          <p:nvPr/>
        </p:nvSpPr>
        <p:spPr>
          <a:xfrm>
            <a:off x="1800853" y="4322564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61351" y="55747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Respuesta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75647"/>
              </p:ext>
            </p:extLst>
          </p:nvPr>
        </p:nvGraphicFramePr>
        <p:xfrm>
          <a:off x="393853" y="5872349"/>
          <a:ext cx="11318887" cy="554272"/>
        </p:xfrm>
        <a:graphic>
          <a:graphicData uri="http://schemas.openxmlformats.org/drawingml/2006/table">
            <a:tbl>
              <a:tblPr/>
              <a:tblGrid>
                <a:gridCol w="11318887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54272">
                <a:tc>
                  <a:txBody>
                    <a:bodyPr/>
                    <a:lstStyle/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76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76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04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55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781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Rectángulo 50"/>
          <p:cNvSpPr/>
          <p:nvPr/>
        </p:nvSpPr>
        <p:spPr>
          <a:xfrm>
            <a:off x="215569" y="3350442"/>
            <a:ext cx="11520792" cy="255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33710" y="50596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900025" y="496762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Fecha de vencimiento de la </a:t>
            </a:r>
          </a:p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prórroga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215569" y="10525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Respuesta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069527" y="50039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6728555" y="2631912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3643745" y="2623049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4965840" y="262437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067041" y="3927014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176856" y="4424268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90695" y="391805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3470" y="43046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pic>
        <p:nvPicPr>
          <p:cNvPr id="47" name="Imagen 46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61556" y="43336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CuadroTexto 59"/>
          <p:cNvSpPr txBox="1"/>
          <p:nvPr/>
        </p:nvSpPr>
        <p:spPr>
          <a:xfrm>
            <a:off x="171228" y="480834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 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58665"/>
              </p:ext>
            </p:extLst>
          </p:nvPr>
        </p:nvGraphicFramePr>
        <p:xfrm>
          <a:off x="263470" y="5156161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1837" name="ListBox1" r:id="rId2" imgW="11420640" imgH="752400"/>
        </mc:Choice>
        <mc:Fallback>
          <p:control name="ListBox1" r:id="rId2" imgW="11420640" imgH="752400">
            <p:pic>
              <p:nvPicPr>
                <p:cNvPr id="31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3470" y="1497254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38" name="ListBox7" r:id="rId3" imgW="2523960" imgH="276120"/>
        </mc:Choice>
        <mc:Fallback>
          <p:control name="ListBox7" r:id="rId3" imgW="2523960" imgH="276120">
            <p:pic>
              <p:nvPicPr>
                <p:cNvPr id="32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31344" y="52169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39" name="ListBox2" r:id="rId4" imgW="2523960" imgH="276120"/>
        </mc:Choice>
        <mc:Fallback>
          <p:control name="ListBox2" r:id="rId4" imgW="2523960" imgH="276120">
            <p:pic>
              <p:nvPicPr>
                <p:cNvPr id="54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33813" y="394001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40" name="ListBox4" r:id="rId5" imgW="2523960" imgH="276120"/>
        </mc:Choice>
        <mc:Fallback>
          <p:control name="ListBox4" r:id="rId5" imgW="2523960" imgH="276120">
            <p:pic>
              <p:nvPicPr>
                <p:cNvPr id="55" name="List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1086" y="430805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41" name="ListBox5" r:id="rId6" imgW="2523960" imgH="276120"/>
        </mc:Choice>
        <mc:Fallback>
          <p:control name="ListBox5" r:id="rId6" imgW="2523960" imgH="276120">
            <p:pic>
              <p:nvPicPr>
                <p:cNvPr id="5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1086" y="394495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671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41" name="CuadroTexto 40"/>
          <p:cNvSpPr txBox="1"/>
          <p:nvPr/>
        </p:nvSpPr>
        <p:spPr>
          <a:xfrm>
            <a:off x="215569" y="17851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Preclusión de Derecho:</a:t>
            </a:r>
            <a:endParaRPr lang="es-MX" sz="1200" dirty="0"/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66316"/>
              </p:ext>
            </p:extLst>
          </p:nvPr>
        </p:nvGraphicFramePr>
        <p:xfrm>
          <a:off x="263950" y="2127397"/>
          <a:ext cx="11619869" cy="90673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0673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9" name="CuadroTexto 38"/>
          <p:cNvSpPr txBox="1"/>
          <p:nvPr/>
        </p:nvSpPr>
        <p:spPr>
          <a:xfrm>
            <a:off x="259433" y="26914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Inicio de Cancelación:</a:t>
            </a:r>
            <a:endParaRPr lang="es-MX" sz="1200" dirty="0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508922"/>
              </p:ext>
            </p:extLst>
          </p:nvPr>
        </p:nvGraphicFramePr>
        <p:xfrm>
          <a:off x="307814" y="611433"/>
          <a:ext cx="11619869" cy="95657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5657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6" name="CuadroTexto 45"/>
          <p:cNvSpPr txBox="1"/>
          <p:nvPr/>
        </p:nvSpPr>
        <p:spPr>
          <a:xfrm>
            <a:off x="178905" y="329128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sexta: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285600"/>
              </p:ext>
            </p:extLst>
          </p:nvPr>
        </p:nvGraphicFramePr>
        <p:xfrm>
          <a:off x="286065" y="3648946"/>
          <a:ext cx="11619869" cy="8730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730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6811683" y="474324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redondeado 49">
            <a:hlinkClick r:id="" action="ppaction://noaction"/>
          </p:cNvPr>
          <p:cNvSpPr/>
          <p:nvPr/>
        </p:nvSpPr>
        <p:spPr>
          <a:xfrm>
            <a:off x="3726873" y="4734378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5048968" y="4735706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9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83563"/>
              </p:ext>
            </p:extLst>
          </p:nvPr>
        </p:nvGraphicFramePr>
        <p:xfrm>
          <a:off x="344337" y="3091129"/>
          <a:ext cx="11619414" cy="28465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25507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618068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05787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667351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 de la empresa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Nombre del 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702879" y="596006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91644" y="59600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32616" y="59600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956190" y="3829442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3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33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340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34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428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428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42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877" y="23456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877" y="23456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2429" y="23456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6237" y="27982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6237" y="27982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8789" y="27982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853" y="33011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853" y="33011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8405" y="33011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909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90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90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70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70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70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2213" y="38020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2213" y="38020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4765" y="38020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4411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441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777066"/>
            <a:ext cx="234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 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80717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8071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244508"/>
            <a:ext cx="283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65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65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65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</a:t>
            </a:r>
            <a:r>
              <a:rPr lang="es-MX" sz="1200" dirty="0" smtClean="0"/>
              <a:t>la cancelación</a:t>
            </a:r>
            <a:r>
              <a:rPr lang="es-MX" sz="1200" dirty="0" smtClean="0"/>
              <a:t>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8155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52353" y="419284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559402" y="416804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2559402" y="416842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712105" y="750392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605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17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00387" y="153178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5046" y="28934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90862" y="365538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69816" y="2404317"/>
            <a:ext cx="11432653" cy="28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746463" y="2905610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186905" y="32892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726284" y="329928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18766" y="3915898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/>
          <p:cNvSpPr txBox="1"/>
          <p:nvPr/>
        </p:nvSpPr>
        <p:spPr>
          <a:xfrm>
            <a:off x="215404" y="48090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4712395" y="47998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la prorroga</a:t>
            </a:r>
            <a:endParaRPr lang="es-MX" sz="1200" dirty="0"/>
          </a:p>
        </p:txBody>
      </p:sp>
      <p:sp>
        <p:nvSpPr>
          <p:cNvPr id="57" name="Rectángulo 56"/>
          <p:cNvSpPr/>
          <p:nvPr/>
        </p:nvSpPr>
        <p:spPr>
          <a:xfrm>
            <a:off x="6771059" y="477738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1669737" y="479230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/>
          <p:cNvSpPr txBox="1"/>
          <p:nvPr/>
        </p:nvSpPr>
        <p:spPr>
          <a:xfrm>
            <a:off x="211053" y="505654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61" name="Rectángulo 60"/>
          <p:cNvSpPr/>
          <p:nvPr/>
        </p:nvSpPr>
        <p:spPr>
          <a:xfrm>
            <a:off x="246473" y="5401113"/>
            <a:ext cx="11384170" cy="58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redondeado 61">
            <a:hlinkClick r:id="rId4" action="ppaction://hlinksldjump"/>
          </p:cNvPr>
          <p:cNvSpPr/>
          <p:nvPr/>
        </p:nvSpPr>
        <p:spPr>
          <a:xfrm>
            <a:off x="5846692" y="6199598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redondeado 62">
            <a:hlinkClick r:id="rId4" action="ppaction://hlinksldjump"/>
          </p:cNvPr>
          <p:cNvSpPr/>
          <p:nvPr/>
        </p:nvSpPr>
        <p:spPr>
          <a:xfrm>
            <a:off x="4144758" y="6199598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363" name="ListBox2" r:id="rId2" imgW="11430000" imgH="542880"/>
        </mc:Choice>
        <mc:Fallback>
          <p:control name="ListBox2" r:id="rId2" imgW="11430000" imgH="5428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816" y="1796624"/>
                  <a:ext cx="11432653" cy="54585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2220</Words>
  <Application>Microsoft Office PowerPoint</Application>
  <PresentationFormat>Panorámica</PresentationFormat>
  <Paragraphs>770</Paragraphs>
  <Slides>43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8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CS5</dc:creator>
  <cp:lastModifiedBy>EDWARD BARCENAS CAMACHO</cp:lastModifiedBy>
  <cp:revision>60</cp:revision>
  <dcterms:created xsi:type="dcterms:W3CDTF">2019-09-27T16:54:35Z</dcterms:created>
  <dcterms:modified xsi:type="dcterms:W3CDTF">2019-10-09T21:11:38Z</dcterms:modified>
</cp:coreProperties>
</file>