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4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8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4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4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4F53B1-22D3-4593-8E11-62684901D17D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B12832-1A84-4D5D-B309-5CA346BAD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6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AqxxPcUsic" TargetMode="External"/><Relationship Id="rId2" Type="http://schemas.openxmlformats.org/officeDocument/2006/relationships/hyperlink" Target="https://youtu.be/Bvm2eA5rOF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bP6s7j0JG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20531-2009-4226-A1FF-DBE9C1929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QT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4EE829-D8BC-40C0-9CEE-3BAE1CE4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第九組</a:t>
            </a:r>
            <a:endParaRPr lang="en-US" altLang="zh-TW" dirty="0"/>
          </a:p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徐聖硯、張帟淇、郭至峻</a:t>
            </a:r>
          </a:p>
        </p:txBody>
      </p:sp>
    </p:spTree>
    <p:extLst>
      <p:ext uri="{BB962C8B-B14F-4D97-AF65-F5344CB8AC3E}">
        <p14:creationId xmlns:p14="http://schemas.microsoft.com/office/powerpoint/2010/main" val="38032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448A7-AC15-4D27-B92A-BE70ABA1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5F3535-4492-4194-B842-2DCF5C53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可以隨機啟動小遊戲，一共有三款，分別為打鴨子、賽車障礙賽、釣魚小遊戲。</a:t>
            </a:r>
            <a:endParaRPr lang="zh-TW" altLang="en-US" sz="28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04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3CBC2-124B-4B69-A8B3-30BFF0BF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AF5E0-D8DA-45AF-ADD1-5AA8F4F8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在無聊時可以打發時間，要玩時只需點擊啟動就可以遊玩，遊戲簡單易懂，很快就可以上手適合全年齡層的人遊玩。</a:t>
            </a:r>
          </a:p>
        </p:txBody>
      </p:sp>
    </p:spTree>
    <p:extLst>
      <p:ext uri="{BB962C8B-B14F-4D97-AF65-F5344CB8AC3E}">
        <p14:creationId xmlns:p14="http://schemas.microsoft.com/office/powerpoint/2010/main" val="10574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08143-9D81-41A7-8728-7A23A703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r>
              <a:rPr lang="en-US" altLang="zh-TW" dirty="0"/>
              <a:t>-</a:t>
            </a:r>
            <a:r>
              <a:rPr lang="zh-TW" altLang="en-US" sz="4800" dirty="0"/>
              <a:t>打鴨子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8A1DBB-B6C6-4874-804F-EEA72D6B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1737360"/>
            <a:ext cx="994867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08143-9D81-41A7-8728-7A23A703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r>
              <a:rPr lang="en-US" altLang="zh-TW" dirty="0"/>
              <a:t>-</a:t>
            </a:r>
            <a:r>
              <a:rPr lang="zh-TW" altLang="en-US" sz="4800" dirty="0"/>
              <a:t>賽車障礙賽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BEDAA7-FAB2-49E5-AAEB-49FAEE5E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1745578"/>
            <a:ext cx="9948671" cy="51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08143-9D81-41A7-8728-7A23A703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r>
              <a:rPr lang="en-US" altLang="zh-TW" dirty="0"/>
              <a:t>-</a:t>
            </a:r>
            <a:r>
              <a:rPr lang="zh-TW" altLang="en-US" sz="4800" dirty="0"/>
              <a:t>釣魚小遊戲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E93315-DA38-4B00-8948-56AEEC74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1737359"/>
            <a:ext cx="9948672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70182-3408-4556-A99E-37EEEC81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影片網址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17B23-6847-44FC-8A11-7C247BCB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打鴨子</a:t>
            </a:r>
            <a:r>
              <a:rPr lang="en-US" altLang="zh-TW" sz="2000" dirty="0"/>
              <a:t>:</a:t>
            </a:r>
            <a:r>
              <a:rPr lang="en-US" altLang="zh-TW" b="0" i="0" u="sng" dirty="0">
                <a:effectLst/>
                <a:latin typeface="-apple-system"/>
                <a:hlinkClick r:id="rId2"/>
              </a:rPr>
              <a:t> https://youtu.be/Bvm2eA5rOFQ</a:t>
            </a:r>
            <a:endParaRPr lang="en-US" altLang="zh-TW" sz="2000" dirty="0"/>
          </a:p>
          <a:p>
            <a:r>
              <a:rPr lang="zh-TW" altLang="en-US" sz="2000" dirty="0"/>
              <a:t>賽車障礙賽</a:t>
            </a:r>
            <a:r>
              <a:rPr lang="en-US" altLang="zh-TW" dirty="0"/>
              <a:t>:</a:t>
            </a:r>
            <a:r>
              <a:rPr lang="en-US" altLang="zh-TW" b="0" i="0" u="sng" dirty="0">
                <a:effectLst/>
                <a:latin typeface="-apple-system"/>
                <a:hlinkClick r:id="rId3"/>
              </a:rPr>
              <a:t> https://youtu.be/aAqxxPcUsic</a:t>
            </a:r>
            <a:endParaRPr lang="en-US" altLang="zh-TW" dirty="0"/>
          </a:p>
          <a:p>
            <a:r>
              <a:rPr lang="zh-TW" altLang="en-US" sz="2000" dirty="0"/>
              <a:t>釣魚小遊戲</a:t>
            </a:r>
            <a:r>
              <a:rPr lang="en-US" altLang="zh-TW" sz="2000" dirty="0"/>
              <a:t>:</a:t>
            </a:r>
            <a:r>
              <a:rPr lang="en-US" altLang="zh-TW" b="0" i="0" u="sng" dirty="0">
                <a:effectLst/>
                <a:latin typeface="-apple-system"/>
                <a:hlinkClick r:id="rId4"/>
              </a:rPr>
              <a:t> https://youtu.be/pbP6s7j0JGk</a:t>
            </a:r>
            <a:endParaRPr lang="en-US" altLang="zh-TW" dirty="0"/>
          </a:p>
          <a:p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10070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127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-apple-system</vt:lpstr>
      <vt:lpstr>Calibri</vt:lpstr>
      <vt:lpstr>Calibri Light</vt:lpstr>
      <vt:lpstr>回顧</vt:lpstr>
      <vt:lpstr>QT REPORT</vt:lpstr>
      <vt:lpstr>專案介紹</vt:lpstr>
      <vt:lpstr>功能</vt:lpstr>
      <vt:lpstr>圖片-打鴨子</vt:lpstr>
      <vt:lpstr>圖片-賽車障礙賽</vt:lpstr>
      <vt:lpstr>圖片-釣魚小遊戲</vt:lpstr>
      <vt:lpstr>影片網址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REPORT</dc:title>
  <dc:creator>帟淇 張</dc:creator>
  <cp:lastModifiedBy>帟淇 張</cp:lastModifiedBy>
  <cp:revision>4</cp:revision>
  <dcterms:created xsi:type="dcterms:W3CDTF">2025-01-11T20:10:26Z</dcterms:created>
  <dcterms:modified xsi:type="dcterms:W3CDTF">2025-01-11T20:44:26Z</dcterms:modified>
</cp:coreProperties>
</file>