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F323-C679-9874-F88F-C8309473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9F6E2-BCBB-3418-4871-2ACCF4AD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F1B12-F6D5-29CC-89D1-6BC46E6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DCD5E-9574-FE0C-7642-BAC88133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092A0-3526-84D7-7335-C56BD2C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37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9D027-0DCD-7045-11B7-01F3B228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589D5F-BB1B-9ECF-3B4F-7203417C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098BA-4F5B-61B7-820A-A09B62D7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4D94A-0A4F-E10E-9FF9-BA7344AA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D89A3-59A8-F767-3594-0D5A799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25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82816-B58B-1416-D825-FF1E0987B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B8D63D-2F5B-2937-D771-F46E4E16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9E80D-2E07-A3A8-364D-9D4DEAB4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9C235-A4B3-1220-932E-05688B32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3B74F-B9BB-8890-EED2-10B4698E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54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17E7-6248-40A7-C738-6F79E1A4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F5A3E-24E7-FF92-44A6-C02D9A0A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B0C42-DD03-50AF-D1BB-9F517D80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503BD-CC2A-9CF2-29B4-8831EEF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60320-9A24-A57A-4AB9-28774DD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98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91A40-758A-37CE-6FFC-C5E4F5EC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8C49F-FCFF-05BB-FC0B-F0D1DCC1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E5F1C-D014-97C8-EF5E-CA7F2622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EFE19-6E2C-C3EE-844E-31314193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48380-BD0B-34FF-8DF4-63603A51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7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1BBE-9798-E5BC-7B32-AE2C8122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1E77E-903B-692E-5F91-A2C739019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1C2147-35D3-E18C-97E1-64558866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4953E-717D-F6EE-C754-58464E97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E3D68-99D4-A3DF-AC6F-FEA0978A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C7364-E1D9-6E2E-C06F-E003C4E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497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ADE3-BF9C-DC97-FA4D-D7769EB1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CF74C5-0563-210B-C6E9-7052EFD4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6F3CF9-6BED-B4F2-AC66-CD50AC5D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00E5F0-C055-6ABC-8C57-F8277D022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23F2E0-83DA-F7FE-6E10-88DFE5EE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43FEAE-4E02-7530-E7E3-9590EE03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F9FBD7-7008-30EF-A150-D6F70580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475534-5FAC-F269-DEBD-D70D894E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2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5636A-2C3D-AA06-9F45-942455D6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EEC554-ABE8-29A3-FFD3-6BBB1550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AD3CB7-35C1-06F2-38FA-3C2FDD3C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C6FF6-2FB1-8C1B-1F6E-9CF05405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01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C3E3F-B8C1-0AE9-2BF4-30ECDF32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D9F11A-CAA3-A6F2-E12F-A8A35D40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155FF2-458F-06BA-2197-0CC7054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20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7B5A-F135-849F-6A2E-2AB8BCBE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04B6A-BB86-9FA1-AE89-69769449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89AB1-7F4A-2305-81BF-3F5A442B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C7E0C-1D49-541F-E0D8-CC51724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402C4-7D5F-1A9A-3E01-B91A6448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693F6-9AF1-DB7A-9442-C49B0AA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08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71E0-2CA3-9251-55E0-E7F47DC8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C01869-A61B-2CEC-59DA-936A13228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ECF0C3-1BD6-EF72-8E9E-EFAB8575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290C2B-E483-5621-EB14-40A136D8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52B83-598A-3890-66A9-9168DFE7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03A4B-7708-A9D8-583D-C4C1A91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48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D1CE5-55C0-DDBE-A478-0034DF2D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0ABF1-C0B9-5C49-7242-51A5B40F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D26F8-08B0-C537-D37A-6331FC63B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A4D-486D-44AE-8B3F-36C139010308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886F6-F736-5D4E-8A77-0F1333DD5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62E66-33B0-A247-C537-52EDCEF43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00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4E47B-4A1A-6334-117A-C0309F81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es-GT" sz="4000">
                <a:solidFill>
                  <a:srgbClr val="FFFFFF"/>
                </a:solidFill>
              </a:rPr>
              <a:t>Desarrollo de Interprete en Typescript con Jison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271941-616E-DBA0-0DA9-82384EF4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3494" y="478713"/>
            <a:ext cx="2695123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o&#10;&#10;Descripción generada automáticamente">
            <a:extLst>
              <a:ext uri="{FF2B5EF4-FFF2-40B4-BE49-F238E27FC236}">
                <a16:creationId xmlns:a16="http://schemas.microsoft.com/office/drawing/2014/main" id="{C933B541-F75A-585E-1583-45C1E3F6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930" y="1079370"/>
            <a:ext cx="3419533" cy="20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0535A58-BE64-55F3-1806-31EC7E3B6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0" y="3429000"/>
            <a:ext cx="7112423" cy="23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0">
            <a:extLst>
              <a:ext uri="{FF2B5EF4-FFF2-40B4-BE49-F238E27FC236}">
                <a16:creationId xmlns:a16="http://schemas.microsoft.com/office/drawing/2014/main" id="{6EAFBB7C-BA65-4034-8F52-32E6C514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1555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2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55"/>
            <a:ext cx="12192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6017F2-1455-905B-2BCB-414BBB38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814" y="5849074"/>
            <a:ext cx="5505814" cy="7298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 </a:t>
            </a:r>
          </a:p>
        </p:txBody>
      </p:sp>
      <p:pic>
        <p:nvPicPr>
          <p:cNvPr id="2056" name="Picture 8" descr="Reinicia tus aplicaciones Node.js automáticamente con Nodemon - return(GiS);">
            <a:extLst>
              <a:ext uri="{FF2B5EF4-FFF2-40B4-BE49-F238E27FC236}">
                <a16:creationId xmlns:a16="http://schemas.microsoft.com/office/drawing/2014/main" id="{AB53546C-FFC9-E4C5-34BB-F8145591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87" y="572401"/>
            <a:ext cx="2793747" cy="31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C2AB4D6-0C02-F81F-5212-8A0531B8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7631" y="600819"/>
            <a:ext cx="2897872" cy="28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ur first steps with Express.js - DEV Community">
            <a:extLst>
              <a:ext uri="{FF2B5EF4-FFF2-40B4-BE49-F238E27FC236}">
                <a16:creationId xmlns:a16="http://schemas.microsoft.com/office/drawing/2014/main" id="{7FCCE860-F63D-133D-1574-15D82BCB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5085" y="1008926"/>
            <a:ext cx="3504569" cy="19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7 best alternatives to EJS as of 2023 - Slant">
            <a:extLst>
              <a:ext uri="{FF2B5EF4-FFF2-40B4-BE49-F238E27FC236}">
                <a16:creationId xmlns:a16="http://schemas.microsoft.com/office/drawing/2014/main" id="{5A1D9EE0-1FF6-3842-BFD7-FB9DDA3E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70" y="4667534"/>
            <a:ext cx="3063477" cy="16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477627-B8D3-073D-064C-FDA0CB811E67}"/>
              </a:ext>
            </a:extLst>
          </p:cNvPr>
          <p:cNvSpPr txBox="1"/>
          <p:nvPr/>
        </p:nvSpPr>
        <p:spPr>
          <a:xfrm>
            <a:off x="5578764" y="3987617"/>
            <a:ext cx="566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Express </a:t>
            </a:r>
            <a:r>
              <a:rPr lang="es-GT" dirty="0" err="1"/>
              <a:t>Js</a:t>
            </a:r>
            <a:r>
              <a:rPr lang="es-GT" dirty="0"/>
              <a:t>: Entorno de trabajo y levantar servicios</a:t>
            </a:r>
          </a:p>
          <a:p>
            <a:r>
              <a:rPr lang="es-GT" dirty="0"/>
              <a:t>TS: Lenguaje de programación</a:t>
            </a:r>
          </a:p>
          <a:p>
            <a:r>
              <a:rPr lang="es-GT" dirty="0"/>
              <a:t>EJS: Motor de plantillas para vistas web</a:t>
            </a:r>
          </a:p>
          <a:p>
            <a:r>
              <a:rPr lang="es-GT" dirty="0" err="1"/>
              <a:t>Nodemon</a:t>
            </a:r>
            <a:r>
              <a:rPr lang="es-GT" dirty="0"/>
              <a:t>: Herramienta de desarrollo para reinicio </a:t>
            </a:r>
            <a:r>
              <a:rPr lang="es-GT" dirty="0" err="1"/>
              <a:t>automatico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602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486AB-382E-66BC-F2FF-B7E61842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Generar Árbol AST</a:t>
            </a: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10.json Vector Icons free download in SVG, PNG Format">
            <a:extLst>
              <a:ext uri="{FF2B5EF4-FFF2-40B4-BE49-F238E27FC236}">
                <a16:creationId xmlns:a16="http://schemas.microsoft.com/office/drawing/2014/main" id="{E34603DC-B101-3875-8C86-2B09E917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763" y="3479263"/>
            <a:ext cx="2217956" cy="22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xt document - Free interface icons">
            <a:extLst>
              <a:ext uri="{FF2B5EF4-FFF2-40B4-BE49-F238E27FC236}">
                <a16:creationId xmlns:a16="http://schemas.microsoft.com/office/drawing/2014/main" id="{95896ECE-DD6F-9D13-8B43-F5376386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65" y="3142389"/>
            <a:ext cx="2554830" cy="25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álisis del Problema">
            <a:extLst>
              <a:ext uri="{FF2B5EF4-FFF2-40B4-BE49-F238E27FC236}">
                <a16:creationId xmlns:a16="http://schemas.microsoft.com/office/drawing/2014/main" id="{1E728DAF-A968-ECD2-1A86-4D2D6A0F1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038515"/>
            <a:ext cx="3758184" cy="27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F12699E-AF7E-76E2-2749-75EFAD870F8A}"/>
              </a:ext>
            </a:extLst>
          </p:cNvPr>
          <p:cNvSpPr/>
          <p:nvPr/>
        </p:nvSpPr>
        <p:spPr>
          <a:xfrm>
            <a:off x="2862560" y="3900181"/>
            <a:ext cx="1477818" cy="126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EB4945A-4F70-608B-1339-D40A389F0616}"/>
              </a:ext>
            </a:extLst>
          </p:cNvPr>
          <p:cNvSpPr/>
          <p:nvPr/>
        </p:nvSpPr>
        <p:spPr>
          <a:xfrm>
            <a:off x="6883104" y="3955550"/>
            <a:ext cx="1477818" cy="126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0BE958-8FD4-0F96-5162-A2EB98E97F75}"/>
              </a:ext>
            </a:extLst>
          </p:cNvPr>
          <p:cNvSpPr txBox="1"/>
          <p:nvPr/>
        </p:nvSpPr>
        <p:spPr>
          <a:xfrm>
            <a:off x="8947518" y="2773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Nodo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2AE34E-159F-74D3-E25E-D6CB1CD0045C}"/>
              </a:ext>
            </a:extLst>
          </p:cNvPr>
          <p:cNvSpPr txBox="1"/>
          <p:nvPr/>
        </p:nvSpPr>
        <p:spPr>
          <a:xfrm>
            <a:off x="10962132" y="3900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Nodo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5D6E32-B688-90C7-DF06-DD0DDF988ACD}"/>
              </a:ext>
            </a:extLst>
          </p:cNvPr>
          <p:cNvSpPr txBox="1"/>
          <p:nvPr/>
        </p:nvSpPr>
        <p:spPr>
          <a:xfrm>
            <a:off x="8790100" y="423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Nodo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33BF16-65B5-FC21-08D3-26E6125F9188}"/>
              </a:ext>
            </a:extLst>
          </p:cNvPr>
          <p:cNvSpPr txBox="1"/>
          <p:nvPr/>
        </p:nvSpPr>
        <p:spPr>
          <a:xfrm>
            <a:off x="4416695" y="2853849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Acciones a la gramática</a:t>
            </a:r>
          </a:p>
        </p:txBody>
      </p:sp>
    </p:spTree>
    <p:extLst>
      <p:ext uri="{BB962C8B-B14F-4D97-AF65-F5344CB8AC3E}">
        <p14:creationId xmlns:p14="http://schemas.microsoft.com/office/powerpoint/2010/main" val="10165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15C79-A316-3EC5-CAB4-F9D48972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 Nodo y herencia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81C5576-FC95-2F3F-34FC-5F53E889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17" y="2157802"/>
            <a:ext cx="9948961" cy="4452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55DC46-9831-D0BA-81B9-E2932D5B9528}"/>
              </a:ext>
            </a:extLst>
          </p:cNvPr>
          <p:cNvSpPr txBox="1"/>
          <p:nvPr/>
        </p:nvSpPr>
        <p:spPr>
          <a:xfrm>
            <a:off x="4537494" y="3864634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Ejecutar(): </a:t>
            </a:r>
            <a:r>
              <a:rPr lang="es-GT" dirty="0" err="1"/>
              <a:t>any</a:t>
            </a:r>
            <a:endParaRPr lang="es-GT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7B40E6-6464-8CB1-5217-81DC37D3D38D}"/>
              </a:ext>
            </a:extLst>
          </p:cNvPr>
          <p:cNvSpPr txBox="1"/>
          <p:nvPr/>
        </p:nvSpPr>
        <p:spPr>
          <a:xfrm>
            <a:off x="8511395" y="3737366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getValor</a:t>
            </a:r>
            <a:r>
              <a:rPr lang="es-GT" dirty="0"/>
              <a:t>(): </a:t>
            </a:r>
            <a:r>
              <a:rPr lang="es-GT" dirty="0" err="1"/>
              <a:t>any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2BB3A0-7188-CAFA-3FCE-E9F61AAD5B5D}"/>
              </a:ext>
            </a:extLst>
          </p:cNvPr>
          <p:cNvSpPr txBox="1"/>
          <p:nvPr/>
        </p:nvSpPr>
        <p:spPr>
          <a:xfrm>
            <a:off x="8511395" y="4049300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getTipo</a:t>
            </a:r>
            <a:r>
              <a:rPr lang="es-GT" dirty="0"/>
              <a:t>(): Tipo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1BD366-A0FF-35D3-2F5C-926238B0B206}"/>
              </a:ext>
            </a:extLst>
          </p:cNvPr>
          <p:cNvSpPr txBox="1"/>
          <p:nvPr/>
        </p:nvSpPr>
        <p:spPr>
          <a:xfrm>
            <a:off x="6202392" y="2484408"/>
            <a:ext cx="214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Linea</a:t>
            </a:r>
            <a:r>
              <a:rPr lang="es-GT" dirty="0"/>
              <a:t>: </a:t>
            </a:r>
            <a:r>
              <a:rPr lang="es-GT" dirty="0" err="1"/>
              <a:t>number</a:t>
            </a:r>
            <a:endParaRPr lang="es-GT" dirty="0"/>
          </a:p>
          <a:p>
            <a:r>
              <a:rPr lang="es-GT" dirty="0"/>
              <a:t>Columna: </a:t>
            </a:r>
            <a:r>
              <a:rPr lang="es-GT" dirty="0" err="1"/>
              <a:t>number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752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EE563-5FE7-CDCE-E85B-BD03327E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 Ámbito (Tabla de Símbolos)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99CD800-EBA2-A9E3-4F1B-E257E3B3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A9D99-D981-4FAE-0F25-EFFA4C72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GT" sz="4000">
                <a:solidFill>
                  <a:srgbClr val="FFFFFF"/>
                </a:solidFill>
              </a:rPr>
              <a:t>Ejecución de un interprete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7D6FD-33F0-7229-58D8-1ACB2C8C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GT" sz="2000" dirty="0"/>
              <a:t>Ejecutar instrucción por instrucción</a:t>
            </a:r>
          </a:p>
          <a:p>
            <a:r>
              <a:rPr lang="es-GT" sz="2000" dirty="0"/>
              <a:t>Generar la salida directamente al ejecutar las instrucciones</a:t>
            </a:r>
          </a:p>
          <a:p>
            <a:r>
              <a:rPr lang="es-GT" sz="2000" dirty="0"/>
              <a:t>Recorrer la estructura de datos del árbol abstracto(AST) en profundidad.</a:t>
            </a:r>
          </a:p>
        </p:txBody>
      </p:sp>
    </p:spTree>
    <p:extLst>
      <p:ext uri="{BB962C8B-B14F-4D97-AF65-F5344CB8AC3E}">
        <p14:creationId xmlns:p14="http://schemas.microsoft.com/office/powerpoint/2010/main" val="185395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B0C11-4195-7949-2D73-8EA2EEB9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GT" sz="3300">
                <a:solidFill>
                  <a:schemeClr val="tx2"/>
                </a:solidFill>
              </a:rPr>
              <a:t>Comandos npm para instalación de ambiente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08237-3713-C8A3-0816-3FC6379E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init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express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@types/express</a:t>
            </a: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ejs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-g </a:t>
            </a:r>
            <a:r>
              <a:rPr lang="es-GT" sz="1800" dirty="0" err="1">
                <a:solidFill>
                  <a:schemeClr val="tx2"/>
                </a:solidFill>
              </a:rPr>
              <a:t>ts-node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-g </a:t>
            </a:r>
            <a:r>
              <a:rPr lang="es-GT" sz="1800" dirty="0" err="1">
                <a:solidFill>
                  <a:schemeClr val="tx2"/>
                </a:solidFill>
              </a:rPr>
              <a:t>typescript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--</a:t>
            </a:r>
            <a:r>
              <a:rPr lang="es-GT" sz="1800" dirty="0" err="1">
                <a:solidFill>
                  <a:schemeClr val="tx2"/>
                </a:solidFill>
              </a:rPr>
              <a:t>save-dev</a:t>
            </a:r>
            <a:r>
              <a:rPr lang="es-GT" sz="1800" dirty="0">
                <a:solidFill>
                  <a:schemeClr val="tx2"/>
                </a:solidFill>
              </a:rPr>
              <a:t> @types/node</a:t>
            </a: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nodemon</a:t>
            </a:r>
            <a:r>
              <a:rPr lang="es-GT" sz="1800" dirty="0">
                <a:solidFill>
                  <a:schemeClr val="tx2"/>
                </a:solidFill>
              </a:rPr>
              <a:t> --</a:t>
            </a:r>
            <a:r>
              <a:rPr lang="es-GT" sz="1800" dirty="0" err="1">
                <a:solidFill>
                  <a:schemeClr val="tx2"/>
                </a:solidFill>
              </a:rPr>
              <a:t>save-dev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-g </a:t>
            </a:r>
            <a:r>
              <a:rPr lang="es-GT" sz="1800" dirty="0" err="1">
                <a:solidFill>
                  <a:schemeClr val="tx2"/>
                </a:solidFill>
              </a:rPr>
              <a:t>jison</a:t>
            </a:r>
            <a:endParaRPr lang="es-GT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2577340-A95D-D59C-68D7-6E6B90EF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487093"/>
            <a:ext cx="3541499" cy="24002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12BF7B-9260-790D-3324-D96DA42FADC8}"/>
              </a:ext>
            </a:extLst>
          </p:cNvPr>
          <p:cNvSpPr txBox="1"/>
          <p:nvPr/>
        </p:nvSpPr>
        <p:spPr>
          <a:xfrm>
            <a:off x="7832436" y="1840762"/>
            <a:ext cx="307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Estructura de carpetas inicial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5345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160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Desarrollo de Interprete en Typescript con Jison</vt:lpstr>
      <vt:lpstr>Herramientas </vt:lpstr>
      <vt:lpstr>Generar Árbol AST</vt:lpstr>
      <vt:lpstr>Objeto Nodo y herencia</vt:lpstr>
      <vt:lpstr>Clase Ámbito (Tabla de Símbolos)</vt:lpstr>
      <vt:lpstr>Ejecución de un interprete</vt:lpstr>
      <vt:lpstr>Comandos npm para instalación de ambiente de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Interprete en Typescript con Jison</dc:title>
  <dc:creator>Christopher Lopez</dc:creator>
  <cp:lastModifiedBy>Christopher Lopez</cp:lastModifiedBy>
  <cp:revision>9</cp:revision>
  <dcterms:created xsi:type="dcterms:W3CDTF">2023-03-24T14:04:04Z</dcterms:created>
  <dcterms:modified xsi:type="dcterms:W3CDTF">2023-10-07T07:24:42Z</dcterms:modified>
</cp:coreProperties>
</file>