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C6E06-EA3D-4034-AFDD-5BAFC572EB0C}" v="289" dt="2022-06-18T23:46:1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kGyu" userId="5e88030332c6c7ea" providerId="LiveId" clId="{0BAC6E06-EA3D-4034-AFDD-5BAFC572EB0C}"/>
    <pc:docChg chg="undo custSel addSld delSld modSld">
      <pc:chgData name="SeokGyu" userId="5e88030332c6c7ea" providerId="LiveId" clId="{0BAC6E06-EA3D-4034-AFDD-5BAFC572EB0C}" dt="2022-06-18T23:46:40.974" v="3947" actId="1076"/>
      <pc:docMkLst>
        <pc:docMk/>
      </pc:docMkLst>
      <pc:sldChg chg="modSp mod">
        <pc:chgData name="SeokGyu" userId="5e88030332c6c7ea" providerId="LiveId" clId="{0BAC6E06-EA3D-4034-AFDD-5BAFC572EB0C}" dt="2022-06-18T20:37:55.960" v="48"/>
        <pc:sldMkLst>
          <pc:docMk/>
          <pc:sldMk cId="0" sldId="256"/>
        </pc:sldMkLst>
        <pc:spChg chg="mod">
          <ac:chgData name="SeokGyu" userId="5e88030332c6c7ea" providerId="LiveId" clId="{0BAC6E06-EA3D-4034-AFDD-5BAFC572EB0C}" dt="2022-06-18T20:37:55.960" v="48"/>
          <ac:spMkLst>
            <pc:docMk/>
            <pc:sldMk cId="0" sldId="256"/>
            <ac:spMk id="121" creationId="{00000000-0000-0000-0000-000000000000}"/>
          </ac:spMkLst>
        </pc:spChg>
      </pc:sldChg>
      <pc:sldChg chg="modNotesTx">
        <pc:chgData name="SeokGyu" userId="5e88030332c6c7ea" providerId="LiveId" clId="{0BAC6E06-EA3D-4034-AFDD-5BAFC572EB0C}" dt="2022-06-18T20:40:07.503" v="215" actId="20577"/>
        <pc:sldMkLst>
          <pc:docMk/>
          <pc:sldMk cId="0" sldId="257"/>
        </pc:sldMkLst>
      </pc:sldChg>
      <pc:sldChg chg="addSp modSp mod modNotesTx">
        <pc:chgData name="SeokGyu" userId="5e88030332c6c7ea" providerId="LiveId" clId="{0BAC6E06-EA3D-4034-AFDD-5BAFC572EB0C}" dt="2022-06-18T22:02:53.411" v="2167" actId="20577"/>
        <pc:sldMkLst>
          <pc:docMk/>
          <pc:sldMk cId="0" sldId="258"/>
        </pc:sldMkLst>
        <pc:spChg chg="add mod ord">
          <ac:chgData name="SeokGyu" userId="5e88030332c6c7ea" providerId="LiveId" clId="{0BAC6E06-EA3D-4034-AFDD-5BAFC572EB0C}" dt="2022-06-18T20:46:33.607" v="235" actId="692"/>
          <ac:spMkLst>
            <pc:docMk/>
            <pc:sldMk cId="0" sldId="258"/>
            <ac:spMk id="2" creationId="{64E34045-5892-8329-6333-156CC2262D8E}"/>
          </ac:spMkLst>
        </pc:spChg>
        <pc:spChg chg="mod">
          <ac:chgData name="SeokGyu" userId="5e88030332c6c7ea" providerId="LiveId" clId="{0BAC6E06-EA3D-4034-AFDD-5BAFC572EB0C}" dt="2022-06-18T20:39:20.342" v="59" actId="1076"/>
          <ac:spMkLst>
            <pc:docMk/>
            <pc:sldMk cId="0" sldId="258"/>
            <ac:spMk id="138" creationId="{00000000-0000-0000-0000-000000000000}"/>
          </ac:spMkLst>
        </pc:spChg>
      </pc:sldChg>
      <pc:sldChg chg="modNotesTx">
        <pc:chgData name="SeokGyu" userId="5e88030332c6c7ea" providerId="LiveId" clId="{0BAC6E06-EA3D-4034-AFDD-5BAFC572EB0C}" dt="2022-06-18T22:01:00.942" v="1684" actId="20577"/>
        <pc:sldMkLst>
          <pc:docMk/>
          <pc:sldMk cId="0" sldId="259"/>
        </pc:sldMkLst>
      </pc:sldChg>
      <pc:sldChg chg="addSp modSp mod modNotes modNotesTx">
        <pc:chgData name="SeokGyu" userId="5e88030332c6c7ea" providerId="LiveId" clId="{0BAC6E06-EA3D-4034-AFDD-5BAFC572EB0C}" dt="2022-06-18T22:04:44.354" v="2548" actId="20577"/>
        <pc:sldMkLst>
          <pc:docMk/>
          <pc:sldMk cId="0" sldId="260"/>
        </pc:sldMkLst>
        <pc:spChg chg="add mod ord">
          <ac:chgData name="SeokGyu" userId="5e88030332c6c7ea" providerId="LiveId" clId="{0BAC6E06-EA3D-4034-AFDD-5BAFC572EB0C}" dt="2022-06-18T20:50:26.199" v="293" actId="14100"/>
          <ac:spMkLst>
            <pc:docMk/>
            <pc:sldMk cId="0" sldId="260"/>
            <ac:spMk id="7" creationId="{25B9F500-B051-8884-DEC0-B17447897D63}"/>
          </ac:spMkLst>
        </pc:spChg>
        <pc:spChg chg="add mod">
          <ac:chgData name="SeokGyu" userId="5e88030332c6c7ea" providerId="LiveId" clId="{0BAC6E06-EA3D-4034-AFDD-5BAFC572EB0C}" dt="2022-06-18T20:56:00.237" v="487" actId="1076"/>
          <ac:spMkLst>
            <pc:docMk/>
            <pc:sldMk cId="0" sldId="260"/>
            <ac:spMk id="8" creationId="{72DDDF3A-7510-F278-5155-E445B3EE7C87}"/>
          </ac:spMkLst>
        </pc:spChg>
        <pc:picChg chg="add mod">
          <ac:chgData name="SeokGyu" userId="5e88030332c6c7ea" providerId="LiveId" clId="{0BAC6E06-EA3D-4034-AFDD-5BAFC572EB0C}" dt="2022-06-18T20:49:34.838" v="292" actId="14100"/>
          <ac:picMkLst>
            <pc:docMk/>
            <pc:sldMk cId="0" sldId="260"/>
            <ac:picMk id="3" creationId="{CAC1F068-135D-842F-A37D-DAFAE0B1D7E7}"/>
          </ac:picMkLst>
        </pc:picChg>
      </pc:sldChg>
      <pc:sldChg chg="addSp modSp mod modNotesTx">
        <pc:chgData name="SeokGyu" userId="5e88030332c6c7ea" providerId="LiveId" clId="{0BAC6E06-EA3D-4034-AFDD-5BAFC572EB0C}" dt="2022-06-18T22:31:20.447" v="2910" actId="20577"/>
        <pc:sldMkLst>
          <pc:docMk/>
          <pc:sldMk cId="0" sldId="261"/>
        </pc:sldMkLst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2" creationId="{D29A388F-C431-5B16-2051-8D78C7EB2824}"/>
          </ac:spMkLst>
        </pc:spChg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3" creationId="{3486522C-866B-E85F-3B63-9DB971B960B6}"/>
          </ac:spMkLst>
        </pc:spChg>
        <pc:spChg chg="add 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9" creationId="{4CF70287-8835-0858-BAEF-DD7537658C35}"/>
          </ac:spMkLst>
        </pc:spChg>
        <pc:spChg chg="mod">
          <ac:chgData name="SeokGyu" userId="5e88030332c6c7ea" providerId="LiveId" clId="{0BAC6E06-EA3D-4034-AFDD-5BAFC572EB0C}" dt="2022-06-18T22:24:37.866" v="2906" actId="1038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SeokGyu" userId="5e88030332c6c7ea" providerId="LiveId" clId="{0BAC6E06-EA3D-4034-AFDD-5BAFC572EB0C}" dt="2022-06-18T22:07:36.995" v="2566" actId="1076"/>
          <ac:spMkLst>
            <pc:docMk/>
            <pc:sldMk cId="0" sldId="261"/>
            <ac:spMk id="165" creationId="{00000000-0000-0000-0000-000000000000}"/>
          </ac:spMkLst>
        </pc:spChg>
      </pc:sldChg>
      <pc:sldChg chg="addSp delSp modSp mod modNotesTx">
        <pc:chgData name="SeokGyu" userId="5e88030332c6c7ea" providerId="LiveId" clId="{0BAC6E06-EA3D-4034-AFDD-5BAFC572EB0C}" dt="2022-06-18T22:31:14.991" v="2909" actId="20577"/>
        <pc:sldMkLst>
          <pc:docMk/>
          <pc:sldMk cId="0" sldId="262"/>
        </pc:sldMkLst>
        <pc:spChg chg="add mod">
          <ac:chgData name="SeokGyu" userId="5e88030332c6c7ea" providerId="LiveId" clId="{0BAC6E06-EA3D-4034-AFDD-5BAFC572EB0C}" dt="2022-06-18T22:14:24.350" v="2718" actId="1076"/>
          <ac:spMkLst>
            <pc:docMk/>
            <pc:sldMk cId="0" sldId="262"/>
            <ac:spMk id="2" creationId="{BFAD9FF8-5480-39C0-8C58-448B0B42B623}"/>
          </ac:spMkLst>
        </pc:spChg>
        <pc:spChg chg="add mod">
          <ac:chgData name="SeokGyu" userId="5e88030332c6c7ea" providerId="LiveId" clId="{0BAC6E06-EA3D-4034-AFDD-5BAFC572EB0C}" dt="2022-06-18T22:23:48.817" v="2824" actId="1038"/>
          <ac:spMkLst>
            <pc:docMk/>
            <pc:sldMk cId="0" sldId="262"/>
            <ac:spMk id="3" creationId="{1356D6C1-D694-DDF2-C928-44907B401A7D}"/>
          </ac:spMkLst>
        </pc:spChg>
        <pc:spChg chg="add mod">
          <ac:chgData name="SeokGyu" userId="5e88030332c6c7ea" providerId="LiveId" clId="{0BAC6E06-EA3D-4034-AFDD-5BAFC572EB0C}" dt="2022-06-18T22:23:56.693" v="2841" actId="1038"/>
          <ac:spMkLst>
            <pc:docMk/>
            <pc:sldMk cId="0" sldId="262"/>
            <ac:spMk id="9" creationId="{2E1F48CA-506C-3C2F-90ED-467CB9DA6A40}"/>
          </ac:spMkLst>
        </pc:spChg>
        <pc:spChg chg="add mod">
          <ac:chgData name="SeokGyu" userId="5e88030332c6c7ea" providerId="LiveId" clId="{0BAC6E06-EA3D-4034-AFDD-5BAFC572EB0C}" dt="2022-06-18T22:14:29.295" v="2719" actId="1076"/>
          <ac:spMkLst>
            <pc:docMk/>
            <pc:sldMk cId="0" sldId="262"/>
            <ac:spMk id="10" creationId="{1E7D9672-15BE-F005-18D6-E37582C84E4C}"/>
          </ac:spMkLst>
        </pc:spChg>
        <pc:spChg chg="mod">
          <ac:chgData name="SeokGyu" userId="5e88030332c6c7ea" providerId="LiveId" clId="{0BAC6E06-EA3D-4034-AFDD-5BAFC572EB0C}" dt="2022-06-18T22:23:38.397" v="2800" actId="1037"/>
          <ac:spMkLst>
            <pc:docMk/>
            <pc:sldMk cId="0" sldId="262"/>
            <ac:spMk id="169" creationId="{00000000-0000-0000-0000-000000000000}"/>
          </ac:spMkLst>
        </pc:spChg>
        <pc:spChg chg="del">
          <ac:chgData name="SeokGyu" userId="5e88030332c6c7ea" providerId="LiveId" clId="{0BAC6E06-EA3D-4034-AFDD-5BAFC572EB0C}" dt="2022-06-18T22:09:36.978" v="2652" actId="478"/>
          <ac:spMkLst>
            <pc:docMk/>
            <pc:sldMk cId="0" sldId="262"/>
            <ac:spMk id="170" creationId="{00000000-0000-0000-0000-000000000000}"/>
          </ac:spMkLst>
        </pc:spChg>
      </pc:sldChg>
      <pc:sldChg chg="addSp modSp mod modNotesTx">
        <pc:chgData name="SeokGyu" userId="5e88030332c6c7ea" providerId="LiveId" clId="{0BAC6E06-EA3D-4034-AFDD-5BAFC572EB0C}" dt="2022-06-18T22:31:03.840" v="2907" actId="20577"/>
        <pc:sldMkLst>
          <pc:docMk/>
          <pc:sldMk cId="0" sldId="263"/>
        </pc:sldMkLst>
        <pc:spChg chg="add mod">
          <ac:chgData name="SeokGyu" userId="5e88030332c6c7ea" providerId="LiveId" clId="{0BAC6E06-EA3D-4034-AFDD-5BAFC572EB0C}" dt="2022-06-18T22:23:20.878" v="2773" actId="1076"/>
          <ac:spMkLst>
            <pc:docMk/>
            <pc:sldMk cId="0" sldId="263"/>
            <ac:spMk id="2" creationId="{3A2749A1-7AFF-1DD3-0979-41E1C9E3913E}"/>
          </ac:spMkLst>
        </pc:spChg>
        <pc:spChg chg="mod">
          <ac:chgData name="SeokGyu" userId="5e88030332c6c7ea" providerId="LiveId" clId="{0BAC6E06-EA3D-4034-AFDD-5BAFC572EB0C}" dt="2022-06-18T22:23:27.073" v="2774" actId="1076"/>
          <ac:spMkLst>
            <pc:docMk/>
            <pc:sldMk cId="0" sldId="263"/>
            <ac:spMk id="174" creationId="{00000000-0000-0000-0000-000000000000}"/>
          </ac:spMkLst>
        </pc:spChg>
      </pc:sldChg>
      <pc:sldChg chg="addSp delSp modSp mod modNotesTx">
        <pc:chgData name="SeokGyu" userId="5e88030332c6c7ea" providerId="LiveId" clId="{0BAC6E06-EA3D-4034-AFDD-5BAFC572EB0C}" dt="2022-06-18T23:46:40.974" v="3947" actId="1076"/>
        <pc:sldMkLst>
          <pc:docMk/>
          <pc:sldMk cId="0" sldId="264"/>
        </pc:sldMkLst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6" creationId="{36D46F4E-D472-5E8E-8B74-E172FCB38B44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7" creationId="{174B9760-A6C2-56D0-B558-6C95AFD50141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8" creationId="{6CFD0FE7-CB7E-B31E-351A-2FC95801B712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9" creationId="{271E5E19-AB0E-10AE-0328-E9A37E3B4893}"/>
          </ac:spMkLst>
        </pc:spChg>
        <pc:spChg chg="mod">
          <ac:chgData name="SeokGyu" userId="5e88030332c6c7ea" providerId="LiveId" clId="{0BAC6E06-EA3D-4034-AFDD-5BAFC572EB0C}" dt="2022-06-18T22:31:40.832" v="2911"/>
          <ac:spMkLst>
            <pc:docMk/>
            <pc:sldMk cId="0" sldId="264"/>
            <ac:spMk id="10" creationId="{B424D79C-2EE2-CF78-B6DE-FB8091393CF6}"/>
          </ac:spMkLst>
        </pc:spChg>
        <pc:spChg chg="add mod">
          <ac:chgData name="SeokGyu" userId="5e88030332c6c7ea" providerId="LiveId" clId="{0BAC6E06-EA3D-4034-AFDD-5BAFC572EB0C}" dt="2022-06-18T23:46:40.974" v="3947" actId="1076"/>
          <ac:spMkLst>
            <pc:docMk/>
            <pc:sldMk cId="0" sldId="264"/>
            <ac:spMk id="16" creationId="{CEF2B818-AACD-87FD-D288-28E7E78E01BB}"/>
          </ac:spMkLst>
        </pc:spChg>
        <pc:spChg chg="add mod">
          <ac:chgData name="SeokGyu" userId="5e88030332c6c7ea" providerId="LiveId" clId="{0BAC6E06-EA3D-4034-AFDD-5BAFC572EB0C}" dt="2022-06-18T23:42:53.985" v="3570" actId="1076"/>
          <ac:spMkLst>
            <pc:docMk/>
            <pc:sldMk cId="0" sldId="264"/>
            <ac:spMk id="17" creationId="{659758B5-4FE4-39C1-E53C-517EB13355BE}"/>
          </ac:spMkLst>
        </pc:spChg>
        <pc:spChg chg="add del mod">
          <ac:chgData name="SeokGyu" userId="5e88030332c6c7ea" providerId="LiveId" clId="{0BAC6E06-EA3D-4034-AFDD-5BAFC572EB0C}" dt="2022-06-18T23:43:18.642" v="3573" actId="478"/>
          <ac:spMkLst>
            <pc:docMk/>
            <pc:sldMk cId="0" sldId="264"/>
            <ac:spMk id="18" creationId="{4BF17198-455C-6525-1ED2-B895BE0CBCB3}"/>
          </ac:spMkLst>
        </pc:spChg>
        <pc:spChg chg="add mod">
          <ac:chgData name="SeokGyu" userId="5e88030332c6c7ea" providerId="LiveId" clId="{0BAC6E06-EA3D-4034-AFDD-5BAFC572EB0C}" dt="2022-06-18T23:40:27.616" v="3262" actId="113"/>
          <ac:spMkLst>
            <pc:docMk/>
            <pc:sldMk cId="0" sldId="264"/>
            <ac:spMk id="19" creationId="{B70CA91E-0A47-0049-94BB-093851228CCB}"/>
          </ac:spMkLst>
        </pc:spChg>
        <pc:spChg chg="add mod">
          <ac:chgData name="SeokGyu" userId="5e88030332c6c7ea" providerId="LiveId" clId="{0BAC6E06-EA3D-4034-AFDD-5BAFC572EB0C}" dt="2022-06-18T23:43:01.421" v="3571" actId="1076"/>
          <ac:spMkLst>
            <pc:docMk/>
            <pc:sldMk cId="0" sldId="264"/>
            <ac:spMk id="20" creationId="{2B3A5967-F235-AFB1-D505-8E9FB37E1C0F}"/>
          </ac:spMkLst>
        </pc:spChg>
        <pc:grpChg chg="add mod">
          <ac:chgData name="SeokGyu" userId="5e88030332c6c7ea" providerId="LiveId" clId="{0BAC6E06-EA3D-4034-AFDD-5BAFC572EB0C}" dt="2022-06-18T22:31:40.832" v="2911"/>
          <ac:grpSpMkLst>
            <pc:docMk/>
            <pc:sldMk cId="0" sldId="264"/>
            <ac:grpSpMk id="5" creationId="{9A6910D6-7A72-3B0B-D569-AAA9E770F340}"/>
          </ac:grpSpMkLst>
        </pc:grp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1" creationId="{18D3DF63-AA27-048B-3EFC-6D508E6F2735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2" creationId="{F15A80FA-468F-35D0-601B-A1BF3486634D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3" creationId="{61E37869-6710-19EE-3672-E053F529FF0F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4" creationId="{F8B7FFB0-FFC3-1B2B-A7C8-FE630924C243}"/>
          </ac:picMkLst>
        </pc:picChg>
        <pc:picChg chg="add mod">
          <ac:chgData name="SeokGyu" userId="5e88030332c6c7ea" providerId="LiveId" clId="{0BAC6E06-EA3D-4034-AFDD-5BAFC572EB0C}" dt="2022-06-18T22:31:40.832" v="2911"/>
          <ac:picMkLst>
            <pc:docMk/>
            <pc:sldMk cId="0" sldId="264"/>
            <ac:picMk id="15" creationId="{61C57BED-58B8-E613-6E92-5E8C2B816E4B}"/>
          </ac:picMkLst>
        </pc:picChg>
      </pc:sldChg>
      <pc:sldChg chg="addSp modSp mod">
        <pc:chgData name="SeokGyu" userId="5e88030332c6c7ea" providerId="LiveId" clId="{0BAC6E06-EA3D-4034-AFDD-5BAFC572EB0C}" dt="2022-06-18T23:37:33.820" v="2918" actId="14100"/>
        <pc:sldMkLst>
          <pc:docMk/>
          <pc:sldMk cId="0" sldId="265"/>
        </pc:sldMkLst>
        <pc:picChg chg="add mod">
          <ac:chgData name="SeokGyu" userId="5e88030332c6c7ea" providerId="LiveId" clId="{0BAC6E06-EA3D-4034-AFDD-5BAFC572EB0C}" dt="2022-06-18T23:37:33.820" v="2918" actId="14100"/>
          <ac:picMkLst>
            <pc:docMk/>
            <pc:sldMk cId="0" sldId="265"/>
            <ac:picMk id="3" creationId="{13E4775A-390C-97EF-C370-F747EBC491D2}"/>
          </ac:picMkLst>
        </pc:picChg>
      </pc:sldChg>
      <pc:sldChg chg="addSp modSp mod">
        <pc:chgData name="SeokGyu" userId="5e88030332c6c7ea" providerId="LiveId" clId="{0BAC6E06-EA3D-4034-AFDD-5BAFC572EB0C}" dt="2022-06-18T22:06:08.841" v="2556" actId="1076"/>
        <pc:sldMkLst>
          <pc:docMk/>
          <pc:sldMk cId="0" sldId="266"/>
        </pc:sldMkLst>
        <pc:spChg chg="add mod">
          <ac:chgData name="SeokGyu" userId="5e88030332c6c7ea" providerId="LiveId" clId="{0BAC6E06-EA3D-4034-AFDD-5BAFC572EB0C}" dt="2022-06-18T22:06:08.841" v="2556" actId="1076"/>
          <ac:spMkLst>
            <pc:docMk/>
            <pc:sldMk cId="0" sldId="266"/>
            <ac:spMk id="6" creationId="{10540DC6-DB44-9557-7437-008B86EBE92D}"/>
          </ac:spMkLst>
        </pc:spChg>
      </pc:sldChg>
      <pc:sldChg chg="new del">
        <pc:chgData name="SeokGyu" userId="5e88030332c6c7ea" providerId="LiveId" clId="{0BAC6E06-EA3D-4034-AFDD-5BAFC572EB0C}" dt="2022-06-18T20:44:14.339" v="217" actId="47"/>
        <pc:sldMkLst>
          <pc:docMk/>
          <pc:sldMk cId="621305636" sldId="268"/>
        </pc:sldMkLst>
      </pc:sldChg>
      <pc:sldChg chg="addSp delSp modSp add mod modNotesTx">
        <pc:chgData name="SeokGyu" userId="5e88030332c6c7ea" providerId="LiveId" clId="{0BAC6E06-EA3D-4034-AFDD-5BAFC572EB0C}" dt="2022-06-18T22:31:09.470" v="2908" actId="20577"/>
        <pc:sldMkLst>
          <pc:docMk/>
          <pc:sldMk cId="2711956852" sldId="268"/>
        </pc:sldMkLst>
        <pc:spChg chg="add mod">
          <ac:chgData name="SeokGyu" userId="5e88030332c6c7ea" providerId="LiveId" clId="{0BAC6E06-EA3D-4034-AFDD-5BAFC572EB0C}" dt="2022-06-18T22:24:20.442" v="2881" actId="1037"/>
          <ac:spMkLst>
            <pc:docMk/>
            <pc:sldMk cId="2711956852" sldId="268"/>
            <ac:spMk id="2" creationId="{AF49C55B-DCF5-778E-AA07-FE628043EF51}"/>
          </ac:spMkLst>
        </pc:spChg>
        <pc:spChg chg="add mod">
          <ac:chgData name="SeokGyu" userId="5e88030332c6c7ea" providerId="LiveId" clId="{0BAC6E06-EA3D-4034-AFDD-5BAFC572EB0C}" dt="2022-06-18T22:24:04.611" v="2854" actId="1038"/>
          <ac:spMkLst>
            <pc:docMk/>
            <pc:sldMk cId="2711956852" sldId="268"/>
            <ac:spMk id="8" creationId="{362D6FF2-6429-23CC-69A3-7EB0D81B954A}"/>
          </ac:spMkLst>
        </pc:spChg>
        <pc:spChg chg="del">
          <ac:chgData name="SeokGyu" userId="5e88030332c6c7ea" providerId="LiveId" clId="{0BAC6E06-EA3D-4034-AFDD-5BAFC572EB0C}" dt="2022-06-18T22:12:47.078" v="2707" actId="478"/>
          <ac:spMkLst>
            <pc:docMk/>
            <pc:sldMk cId="2711956852" sldId="268"/>
            <ac:spMk id="169" creationId="{00000000-0000-0000-0000-000000000000}"/>
          </ac:spMkLst>
        </pc:spChg>
        <pc:spChg chg="mod">
          <ac:chgData name="SeokGyu" userId="5e88030332c6c7ea" providerId="LiveId" clId="{0BAC6E06-EA3D-4034-AFDD-5BAFC572EB0C}" dt="2022-06-18T22:24:13.218" v="2869" actId="1038"/>
          <ac:spMkLst>
            <pc:docMk/>
            <pc:sldMk cId="2711956852" sldId="268"/>
            <ac:spMk id="1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B94462A-B680-45A9-8110-8240ACEB6861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latin typeface="맑은 고딕"/>
                <a:ea typeface="맑은 고딕"/>
              </a:rPr>
              <a:t>안녕하십니까 </a:t>
            </a:r>
            <a:r>
              <a:rPr lang="en-US" sz="1800" b="0" strike="noStrike" spc="-1">
                <a:latin typeface="맑은 고딕"/>
                <a:ea typeface="맑은 고딕"/>
              </a:rPr>
              <a:t>“족압 측정 장치를 활용한 척추 측만증 추적”이라는 주제로 발표를 진행할 2</a:t>
            </a:r>
            <a:r>
              <a:rPr lang="ko-KR" sz="1800" b="0" strike="noStrike" spc="-1">
                <a:latin typeface="맑은 고딕"/>
                <a:ea typeface="맑은 고딕"/>
              </a:rPr>
              <a:t>조의 </a:t>
            </a:r>
            <a:r>
              <a:rPr lang="en-US" sz="1800" b="0" strike="noStrike" spc="-1">
                <a:latin typeface="맑은 고딕"/>
                <a:ea typeface="맑은 고딕"/>
              </a:rPr>
              <a:t>*** </a:t>
            </a:r>
            <a:r>
              <a:rPr lang="ko-KR" sz="1800" b="0" strike="noStrike" spc="-1">
                <a:latin typeface="맑은 고딕"/>
                <a:ea typeface="맑은 고딕"/>
              </a:rPr>
              <a:t>라고 합니다</a:t>
            </a:r>
            <a:r>
              <a:rPr lang="en-US" sz="1800" b="0" strike="noStrike" spc="-1">
                <a:latin typeface="맑은 고딕"/>
                <a:ea typeface="맑은 고딕"/>
              </a:rPr>
              <a:t>. 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76242E-9A20-451A-A967-120AA52674D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35F3C02-7017-432B-BA01-E7972189802C}" type="slidenum">
              <a:rPr lang="en-US" sz="14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10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 dirty="0">
                <a:latin typeface="맑은 고딕"/>
                <a:ea typeface="맑은 고딕"/>
              </a:rPr>
              <a:t>발표는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연구 주제 설명</a:t>
            </a:r>
            <a:r>
              <a:rPr lang="ko-KR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진행 상황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현재 중점 사항</a:t>
            </a:r>
            <a:r>
              <a:rPr lang="en-US" sz="1800" b="0" strike="noStrike" spc="-1" dirty="0">
                <a:latin typeface="맑은 고딕"/>
                <a:ea typeface="맑은 고딕"/>
              </a:rPr>
              <a:t> 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프로젝트 일정 </a:t>
            </a:r>
            <a:r>
              <a:rPr lang="en-US" altLang="ko-KR" sz="1800" b="0" strike="noStrike" spc="-1" dirty="0">
                <a:latin typeface="맑은 고딕"/>
                <a:ea typeface="맑은 고딕"/>
              </a:rPr>
              <a:t>– 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참고 문헌 및 논문</a:t>
            </a:r>
            <a:r>
              <a:rPr lang="en-US" sz="1800" b="0" strike="noStrike" spc="-1" dirty="0">
                <a:latin typeface="맑은 고딕"/>
                <a:ea typeface="맑은 고딕"/>
              </a:rPr>
              <a:t> 순</a:t>
            </a:r>
            <a:r>
              <a:rPr lang="ko-KR" altLang="en-US" sz="1800" b="0" strike="noStrike" spc="-1" dirty="0">
                <a:latin typeface="맑은 고딕"/>
                <a:ea typeface="맑은 고딕"/>
              </a:rPr>
              <a:t>서</a:t>
            </a:r>
            <a:r>
              <a:rPr lang="en-US" sz="1800" b="0" strike="noStrike" spc="-1" dirty="0">
                <a:latin typeface="맑은 고딕"/>
                <a:ea typeface="맑은 고딕"/>
              </a:rPr>
              <a:t>로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발표를</a:t>
            </a:r>
            <a:r>
              <a:rPr lang="en-US" sz="1800" b="0" strike="noStrike" spc="-1" dirty="0">
                <a:latin typeface="맑은 고딕"/>
                <a:ea typeface="맑은 고딕"/>
              </a:rPr>
              <a:t> </a:t>
            </a:r>
            <a:r>
              <a:rPr lang="en-US" sz="1800" b="0" strike="noStrike" spc="-1" dirty="0" err="1">
                <a:latin typeface="맑은 고딕"/>
                <a:ea typeface="맑은 고딕"/>
              </a:rPr>
              <a:t>진행하겠습니다</a:t>
            </a:r>
            <a:r>
              <a:rPr lang="en-US" sz="1800" b="0" strike="noStrike" spc="-1" dirty="0">
                <a:latin typeface="맑은 고딕"/>
                <a:ea typeface="맑은 고딕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CE05F9-2A37-4AC3-AE8C-742611804D3B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저희 조가 제작할 연구 주제는 </a:t>
            </a:r>
            <a:r>
              <a:rPr lang="ko-KR" altLang="en-US" sz="1800" b="0" strike="noStrike" spc="-1" dirty="0" err="1">
                <a:latin typeface="Noto Sans CJK KR"/>
              </a:rPr>
              <a:t>족압</a:t>
            </a:r>
            <a:r>
              <a:rPr lang="ko-KR" altLang="en-US" sz="1800" b="0" strike="noStrike" spc="-1" dirty="0">
                <a:latin typeface="Noto Sans CJK KR"/>
              </a:rPr>
              <a:t> 측정 장치</a:t>
            </a:r>
            <a:r>
              <a:rPr lang="en-US" altLang="ko-KR" sz="1800" b="0" strike="noStrike" spc="-1" dirty="0">
                <a:latin typeface="Noto Sans CJK KR"/>
              </a:rPr>
              <a:t>(Plantar Pressure Sensor)</a:t>
            </a:r>
            <a:r>
              <a:rPr lang="ko-KR" altLang="en-US" sz="1800" b="0" strike="noStrike" spc="-1" dirty="0">
                <a:latin typeface="Noto Sans CJK KR"/>
              </a:rPr>
              <a:t>로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양 발의 압력차이를 측정하여 기존의 영상장비를 활용한 추적 관찰에 비해 시간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비용 면에서 효율적인 </a:t>
            </a:r>
            <a:r>
              <a:rPr lang="ko-KR" altLang="en-US" sz="1800" b="0" strike="noStrike" spc="-1" dirty="0" err="1">
                <a:latin typeface="Noto Sans CJK KR"/>
              </a:rPr>
              <a:t>척추측만증의</a:t>
            </a:r>
            <a:r>
              <a:rPr lang="ko-KR" altLang="en-US" sz="1800" b="0" strike="noStrike" spc="-1" dirty="0">
                <a:latin typeface="Noto Sans CJK KR"/>
              </a:rPr>
              <a:t> 심화 및 완화를 추적하는 장치입니다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위 장치를 통해 치료의 효과와 방향을 제시할 수 있는 정량적 수단으로 활용 가능한 장치로 기대됩니다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2C7F81-8DD2-4858-A3FD-E1BF410B2EEC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이전에 발표했을 때 구성했던 소프트웨어 워크플로우에 대해서 설명을 드리겠습니다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웹 시리얼 통신으로 장치가 작동되면</a:t>
            </a:r>
            <a:r>
              <a:rPr lang="en-US" altLang="ko-KR" sz="1800" b="0" strike="noStrike" spc="-1" dirty="0">
                <a:latin typeface="Noto Sans CJK KR"/>
              </a:rPr>
              <a:t>, 1</a:t>
            </a:r>
            <a:r>
              <a:rPr lang="ko-KR" altLang="en-US" sz="1800" b="0" strike="noStrike" spc="-1" dirty="0">
                <a:latin typeface="Noto Sans CJK KR"/>
              </a:rPr>
              <a:t>분간 좌우 압력 센서에 입력된 데이터를 </a:t>
            </a:r>
            <a:r>
              <a:rPr lang="en-US" altLang="ko-KR" sz="1800" b="0" strike="noStrike" spc="-1" dirty="0">
                <a:latin typeface="Noto Sans CJK KR"/>
              </a:rPr>
              <a:t>1</a:t>
            </a:r>
            <a:r>
              <a:rPr lang="ko-KR" altLang="en-US" sz="1800" b="0" strike="noStrike" spc="-1" dirty="0">
                <a:latin typeface="Noto Sans CJK KR"/>
              </a:rPr>
              <a:t>초 단위로 시리얼 통신으로 송출하게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이후 </a:t>
            </a:r>
            <a:r>
              <a:rPr lang="en-US" altLang="ko-KR" sz="1800" b="0" strike="noStrike" spc="-1" dirty="0" err="1">
                <a:latin typeface="Noto Sans CJK KR"/>
              </a:rPr>
              <a:t>PySerial</a:t>
            </a:r>
            <a:r>
              <a:rPr lang="en-US" altLang="ko-KR" sz="1800" b="0" strike="noStrike" spc="-1" dirty="0">
                <a:latin typeface="Noto Sans CJK KR"/>
              </a:rPr>
              <a:t> </a:t>
            </a:r>
            <a:r>
              <a:rPr lang="ko-KR" altLang="en-US" sz="1800" b="0" strike="noStrike" spc="-1" dirty="0">
                <a:latin typeface="Noto Sans CJK KR"/>
              </a:rPr>
              <a:t>패키지를 통해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IDE</a:t>
            </a:r>
            <a:r>
              <a:rPr lang="ko-KR" altLang="en-US" sz="1800" b="0" strike="noStrike" spc="-1" dirty="0">
                <a:latin typeface="Noto Sans CJK KR"/>
              </a:rPr>
              <a:t>에서 시리얼 포트로 송출한 데이터를 좌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우 압력으로 시간과 함께 테이블 형태로 저장하게 됩니다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그 다음 </a:t>
            </a:r>
            <a:r>
              <a:rPr lang="en-US" altLang="ko-KR" sz="1800" b="0" strike="noStrike" spc="-1" dirty="0">
                <a:latin typeface="Noto Sans CJK KR"/>
              </a:rPr>
              <a:t>Python </a:t>
            </a:r>
            <a:r>
              <a:rPr lang="ko-KR" altLang="en-US" sz="1800" b="0" strike="noStrike" spc="-1" dirty="0">
                <a:latin typeface="Noto Sans CJK KR"/>
              </a:rPr>
              <a:t>인터프리터에서 테이블 형태로 저장된 데이터의 보행 주기 중 최대 압력들을 추출 후 평균값을 계산하고 평균값의 차이를 날짜</a:t>
            </a:r>
            <a:r>
              <a:rPr lang="en-US" altLang="ko-KR" sz="1800" b="0" strike="noStrike" spc="-1" dirty="0">
                <a:latin typeface="Noto Sans CJK KR"/>
              </a:rPr>
              <a:t>/</a:t>
            </a:r>
            <a:r>
              <a:rPr lang="ko-KR" altLang="en-US" sz="1800" b="0" strike="noStrike" spc="-1" dirty="0">
                <a:latin typeface="Noto Sans CJK KR"/>
              </a:rPr>
              <a:t>압력차이 테이블로 저장하게 됩니다</a:t>
            </a:r>
            <a:r>
              <a:rPr lang="en-US" altLang="ko-KR" sz="1800" b="0" strike="noStrike" spc="-1" dirty="0">
                <a:latin typeface="Noto Sans CJK KR"/>
              </a:rPr>
              <a:t>. SQLite</a:t>
            </a:r>
            <a:r>
              <a:rPr lang="ko-KR" altLang="en-US" sz="1800" b="0" strike="noStrike" spc="-1" dirty="0">
                <a:latin typeface="Noto Sans CJK KR"/>
              </a:rPr>
              <a:t>에서는 계산된 차이 값 데이터를 </a:t>
            </a:r>
            <a:r>
              <a:rPr lang="en-US" altLang="ko-KR" sz="1800" b="0" strike="noStrike" spc="-1" dirty="0">
                <a:latin typeface="Noto Sans CJK KR"/>
              </a:rPr>
              <a:t>SQLite </a:t>
            </a:r>
            <a:r>
              <a:rPr lang="ko-KR" altLang="en-US" sz="1800" b="0" strike="noStrike" spc="-1" dirty="0">
                <a:latin typeface="Noto Sans CJK KR"/>
              </a:rPr>
              <a:t>데이터베이스에 사용자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날짜</a:t>
            </a:r>
            <a:r>
              <a:rPr lang="en-US" altLang="ko-KR" sz="1800" b="0" strike="noStrike" spc="-1" dirty="0">
                <a:latin typeface="Noto Sans CJK KR"/>
              </a:rPr>
              <a:t>-</a:t>
            </a:r>
            <a:r>
              <a:rPr lang="ko-KR" altLang="en-US" sz="1800" b="0" strike="noStrike" spc="-1" dirty="0">
                <a:latin typeface="Noto Sans CJK KR"/>
              </a:rPr>
              <a:t>측정값 테이블에 업로드 하고 </a:t>
            </a:r>
            <a:r>
              <a:rPr lang="en-US" altLang="ko-KR" sz="1800" b="0" strike="noStrike" spc="-1" dirty="0">
                <a:latin typeface="Noto Sans CJK KR"/>
              </a:rPr>
              <a:t>Flask</a:t>
            </a:r>
            <a:r>
              <a:rPr lang="ko-KR" altLang="en-US" sz="1800" b="0" strike="noStrike" spc="-1" dirty="0">
                <a:latin typeface="Noto Sans CJK KR"/>
              </a:rPr>
              <a:t>에서는 장치의 </a:t>
            </a:r>
            <a:r>
              <a:rPr lang="en-US" altLang="ko-KR" sz="1800" b="0" strike="noStrike" spc="-1" dirty="0">
                <a:latin typeface="Noto Sans CJK KR"/>
              </a:rPr>
              <a:t>On/Off</a:t>
            </a:r>
            <a:r>
              <a:rPr lang="ko-KR" altLang="en-US" sz="1800" b="0" strike="noStrike" spc="-1" dirty="0">
                <a:latin typeface="Noto Sans CJK KR"/>
              </a:rPr>
              <a:t>를 제어하고 사용자 입력을 입력하면 시간에 따른 차이 값 데이터 테이블의 시각화 플롯과 테이블을 제공하게 됩니다</a:t>
            </a:r>
            <a:r>
              <a:rPr lang="en-US" altLang="ko-KR" sz="1800" b="0" strike="noStrike" spc="-1" dirty="0">
                <a:latin typeface="Noto Sans CJK KR"/>
              </a:rPr>
              <a:t>.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C1BBB1C-3B9B-4AFB-9023-9F8E8823E80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ko-KR" altLang="en-US" sz="1800" b="0" strike="noStrike" spc="-1" dirty="0">
                <a:latin typeface="Noto Sans CJK KR"/>
              </a:rPr>
              <a:t>먼저 </a:t>
            </a:r>
            <a:r>
              <a:rPr lang="ko-KR" altLang="en-US" sz="1800" b="0" strike="noStrike" spc="-1" dirty="0" err="1">
                <a:latin typeface="Noto Sans CJK KR"/>
              </a:rPr>
              <a:t>족압을</a:t>
            </a:r>
            <a:r>
              <a:rPr lang="ko-KR" altLang="en-US" sz="1800" b="0" strike="noStrike" spc="-1" dirty="0">
                <a:latin typeface="Noto Sans CJK KR"/>
              </a:rPr>
              <a:t> 측정하기 위해 구성된 기본적인 센서 회로입니다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 err="1">
                <a:latin typeface="Noto Sans CJK KR"/>
              </a:rPr>
              <a:t>아두이노는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Arduino Nano 33 IoT</a:t>
            </a:r>
            <a:r>
              <a:rPr lang="ko-KR" altLang="en-US" sz="1800" b="0" strike="noStrike" spc="-1" dirty="0">
                <a:latin typeface="Noto Sans CJK KR"/>
              </a:rPr>
              <a:t>를 사용했고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en-US" altLang="ko-KR" sz="1800" b="0" strike="noStrike" spc="-1" dirty="0">
                <a:latin typeface="Noto Sans CJK KR"/>
              </a:rPr>
              <a:t>FSR(RA18)</a:t>
            </a:r>
            <a:r>
              <a:rPr lang="ko-KR" altLang="en-US" sz="1800" b="0" strike="noStrike" spc="-1" dirty="0">
                <a:latin typeface="Noto Sans CJK KR"/>
              </a:rPr>
              <a:t>를</a:t>
            </a:r>
            <a:r>
              <a:rPr lang="en-US" altLang="ko-KR" sz="1800" b="0" strike="noStrike" spc="-1" dirty="0">
                <a:latin typeface="Noto Sans CJK KR"/>
              </a:rPr>
              <a:t>, </a:t>
            </a:r>
            <a:r>
              <a:rPr lang="ko-KR" altLang="en-US" sz="1800" b="0" strike="noStrike" spc="-1" dirty="0">
                <a:latin typeface="Noto Sans CJK KR"/>
              </a:rPr>
              <a:t>외부 전원은 리튬이온 배터리를 사용하였습니다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r>
              <a:rPr lang="ko-KR" altLang="en-US" sz="1800" b="0" strike="noStrike" spc="-1" dirty="0">
                <a:latin typeface="Noto Sans CJK KR"/>
              </a:rPr>
              <a:t>압력센서는 </a:t>
            </a:r>
            <a:r>
              <a:rPr lang="ko-KR" altLang="en-US" sz="1800" b="0" strike="noStrike" spc="-1" dirty="0" err="1">
                <a:latin typeface="Noto Sans CJK KR"/>
              </a:rPr>
              <a:t>아두이노</a:t>
            </a:r>
            <a:r>
              <a:rPr lang="ko-KR" altLang="en-US" sz="1800" b="0" strike="noStrike" spc="-1" dirty="0">
                <a:latin typeface="Noto Sans CJK KR"/>
              </a:rPr>
              <a:t> </a:t>
            </a:r>
            <a:r>
              <a:rPr lang="en-US" altLang="ko-KR" sz="1800" b="0" strike="noStrike" spc="-1" dirty="0">
                <a:latin typeface="Noto Sans CJK KR"/>
              </a:rPr>
              <a:t>A2</a:t>
            </a:r>
            <a:r>
              <a:rPr lang="ko-KR" altLang="en-US" sz="1800" b="0" strike="noStrike" spc="-1" dirty="0">
                <a:latin typeface="Noto Sans CJK KR"/>
              </a:rPr>
              <a:t>단자에 장착하여 구성했습니다</a:t>
            </a:r>
            <a:r>
              <a:rPr lang="en-US" altLang="ko-KR" sz="1800" b="0" strike="noStrike" spc="-1" dirty="0">
                <a:latin typeface="Noto Sans CJK KR"/>
              </a:rPr>
              <a:t>.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255933-1F82-4FB0-995C-7334BB07AEAA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6BEBCFC-118C-4609-847E-0A9F8060D7C5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2644C4-9833-40B7-B460-3D449AC1A98D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2644C4-9833-40B7-B460-3D449AC1A98D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8</a:t>
            </a:fld>
            <a:endParaRPr lang="en-US" sz="12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14456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27575C-0CB6-4FD8-935F-4B34824416EB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9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musinsa.com/app/goods/1632967/0" TargetMode="External"/><Relationship Id="rId2" Type="http://schemas.openxmlformats.org/officeDocument/2006/relationships/hyperlink" Target="https://v.kakao.com/v/2021053115111455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.blog.naver.com/PostView.naver?isHttpsRedirect=true&amp;blogId=ubicomputing&amp;logNo=220521260745" TargetMode="External"/><Relationship Id="rId5" Type="http://schemas.openxmlformats.org/officeDocument/2006/relationships/hyperlink" Target="https://ko.wikipedia.org/wiki/&#50500;&#46160;&#51060;&#45432;" TargetMode="External"/><Relationship Id="rId4" Type="http://schemas.openxmlformats.org/officeDocument/2006/relationships/hyperlink" Target="https://kocoafab.cc/tutorial/view/1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162680" y="4921560"/>
            <a:ext cx="444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지식 및 정보제어 연구실 김성신 교수님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522720" y="5587200"/>
            <a:ext cx="228096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조 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학과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전기공학과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학번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201724570, 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201724525</a:t>
            </a:r>
            <a:endParaRPr lang="en-US" sz="11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이름 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정석규</a:t>
            </a:r>
            <a:r>
              <a:rPr lang="en-US" altLang="ko-KR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이도경</a:t>
            </a:r>
            <a:endParaRPr lang="en-US" sz="1100" b="0" strike="noStrike" spc="-1" dirty="0">
              <a:latin typeface="Noto Sans CJK KR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448640" y="2193840"/>
            <a:ext cx="9294480" cy="16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ko-KR" sz="36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족압 측정 장치를 활용한 척추측만증 추적  </a:t>
            </a:r>
            <a:endParaRPr lang="en-US" sz="36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3600" b="0" strike="noStrike" spc="-1">
              <a:latin typeface="Noto Sans CJK KR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ko-KR" sz="2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졸업과제 조사보고서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A19A1A1-4ED1-42A6-915A-2CF8A3B31137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DA33614-4434-4148-AF37-F717C1950F39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10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03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중점 사항 </a:t>
            </a:r>
            <a:endParaRPr lang="en-US" sz="3000" b="0" strike="noStrike" spc="-1">
              <a:latin typeface="Noto Sans CJK KR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6910D6-7A72-3B0B-D569-AAA9E770F340}"/>
              </a:ext>
            </a:extLst>
          </p:cNvPr>
          <p:cNvGrpSpPr/>
          <p:nvPr/>
        </p:nvGrpSpPr>
        <p:grpSpPr>
          <a:xfrm>
            <a:off x="1487520" y="3206160"/>
            <a:ext cx="9217080" cy="1014120"/>
            <a:chOff x="1487520" y="3206160"/>
            <a:chExt cx="9217080" cy="1014120"/>
          </a:xfrm>
        </p:grpSpPr>
        <p:sp>
          <p:nvSpPr>
            <p:cNvPr id="6" name="CustomShape 5">
              <a:extLst>
                <a:ext uri="{FF2B5EF4-FFF2-40B4-BE49-F238E27FC236}">
                  <a16:creationId xmlns:a16="http://schemas.microsoft.com/office/drawing/2014/main" id="{36D46F4E-D472-5E8E-8B74-E172FCB38B44}"/>
                </a:ext>
              </a:extLst>
            </p:cNvPr>
            <p:cNvSpPr/>
            <p:nvPr/>
          </p:nvSpPr>
          <p:spPr>
            <a:xfrm>
              <a:off x="1487520" y="3237120"/>
              <a:ext cx="1847520" cy="9831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6">
              <a:extLst>
                <a:ext uri="{FF2B5EF4-FFF2-40B4-BE49-F238E27FC236}">
                  <a16:creationId xmlns:a16="http://schemas.microsoft.com/office/drawing/2014/main" id="{174B9760-A6C2-56D0-B558-6C95AFD50141}"/>
                </a:ext>
              </a:extLst>
            </p:cNvPr>
            <p:cNvSpPr/>
            <p:nvPr/>
          </p:nvSpPr>
          <p:spPr>
            <a:xfrm>
              <a:off x="301140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7">
              <a:extLst>
                <a:ext uri="{FF2B5EF4-FFF2-40B4-BE49-F238E27FC236}">
                  <a16:creationId xmlns:a16="http://schemas.microsoft.com/office/drawing/2014/main" id="{6CFD0FE7-CB7E-B31E-351A-2FC95801B712}"/>
                </a:ext>
              </a:extLst>
            </p:cNvPr>
            <p:cNvSpPr/>
            <p:nvPr/>
          </p:nvSpPr>
          <p:spPr>
            <a:xfrm>
              <a:off x="485208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271E5E19-AB0E-10AE-0328-E9A37E3B4893}"/>
                </a:ext>
              </a:extLst>
            </p:cNvPr>
            <p:cNvSpPr/>
            <p:nvPr/>
          </p:nvSpPr>
          <p:spPr>
            <a:xfrm>
              <a:off x="66862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B424D79C-2EE2-CF78-B6DE-FB8091393CF6}"/>
                </a:ext>
              </a:extLst>
            </p:cNvPr>
            <p:cNvSpPr/>
            <p:nvPr/>
          </p:nvSpPr>
          <p:spPr>
            <a:xfrm>
              <a:off x="85204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" name="그림 6">
            <a:extLst>
              <a:ext uri="{FF2B5EF4-FFF2-40B4-BE49-F238E27FC236}">
                <a16:creationId xmlns:a16="http://schemas.microsoft.com/office/drawing/2014/main" id="{18D3DF63-AA27-048B-3EFC-6D508E6F273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71560" y="3447360"/>
            <a:ext cx="844560" cy="576720"/>
          </a:xfrm>
          <a:prstGeom prst="rect">
            <a:avLst/>
          </a:prstGeom>
          <a:ln>
            <a:noFill/>
          </a:ln>
        </p:spPr>
      </p:pic>
      <p:pic>
        <p:nvPicPr>
          <p:cNvPr id="12" name="Picture 2_0" descr="@pyserial">
            <a:extLst>
              <a:ext uri="{FF2B5EF4-FFF2-40B4-BE49-F238E27FC236}">
                <a16:creationId xmlns:a16="http://schemas.microsoft.com/office/drawing/2014/main" id="{F15A80FA-468F-35D0-601B-A1BF3486634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730320" y="3249720"/>
            <a:ext cx="917640" cy="917640"/>
          </a:xfrm>
          <a:prstGeom prst="rect">
            <a:avLst/>
          </a:prstGeom>
          <a:ln>
            <a:noFill/>
          </a:ln>
        </p:spPr>
      </p:pic>
      <p:pic>
        <p:nvPicPr>
          <p:cNvPr id="13" name="Picture 4" descr="SQLite - 위키백과, 우리 모두의 백과사전">
            <a:extLst>
              <a:ext uri="{FF2B5EF4-FFF2-40B4-BE49-F238E27FC236}">
                <a16:creationId xmlns:a16="http://schemas.microsoft.com/office/drawing/2014/main" id="{61E37869-6710-19EE-3672-E053F529FF0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229520" y="3344040"/>
            <a:ext cx="1306440" cy="576720"/>
          </a:xfrm>
          <a:prstGeom prst="rect">
            <a:avLst/>
          </a:prstGeom>
          <a:ln>
            <a:noFill/>
          </a:ln>
        </p:spPr>
      </p:pic>
      <p:pic>
        <p:nvPicPr>
          <p:cNvPr id="14" name="그림 2">
            <a:extLst>
              <a:ext uri="{FF2B5EF4-FFF2-40B4-BE49-F238E27FC236}">
                <a16:creationId xmlns:a16="http://schemas.microsoft.com/office/drawing/2014/main" id="{F8B7FFB0-FFC3-1B2B-A7C8-FE630924C24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428800" y="3215520"/>
            <a:ext cx="1195920" cy="1040760"/>
          </a:xfrm>
          <a:prstGeom prst="rect">
            <a:avLst/>
          </a:prstGeom>
          <a:ln>
            <a:noFill/>
          </a:ln>
        </p:spPr>
      </p:pic>
      <p:pic>
        <p:nvPicPr>
          <p:cNvPr id="15" name="그림 4">
            <a:extLst>
              <a:ext uri="{FF2B5EF4-FFF2-40B4-BE49-F238E27FC236}">
                <a16:creationId xmlns:a16="http://schemas.microsoft.com/office/drawing/2014/main" id="{61C57BED-58B8-E613-6E92-5E8C2B816E4B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9237960" y="3317760"/>
            <a:ext cx="781920" cy="781920"/>
          </a:xfrm>
          <a:prstGeom prst="rect">
            <a:avLst/>
          </a:prstGeom>
          <a:ln>
            <a:noFill/>
          </a:ln>
        </p:spPr>
      </p:pic>
      <p:sp>
        <p:nvSpPr>
          <p:cNvPr id="16" name="CustomShape 10">
            <a:extLst>
              <a:ext uri="{FF2B5EF4-FFF2-40B4-BE49-F238E27FC236}">
                <a16:creationId xmlns:a16="http://schemas.microsoft.com/office/drawing/2014/main" id="{CEF2B818-AACD-87FD-D288-28E7E78E01BB}"/>
              </a:ext>
            </a:extLst>
          </p:cNvPr>
          <p:cNvSpPr/>
          <p:nvPr/>
        </p:nvSpPr>
        <p:spPr>
          <a:xfrm>
            <a:off x="1999800" y="1378950"/>
            <a:ext cx="462492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PySerial</a:t>
            </a:r>
            <a:endParaRPr lang="en-US" sz="14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trike="noStrike" spc="-1" dirty="0">
                <a:latin typeface="Noto Sans CJK KR"/>
              </a:rPr>
              <a:t>Arduino nano 33 </a:t>
            </a:r>
            <a:r>
              <a:rPr lang="en-US" sz="1200" b="1" strike="noStrike" spc="-1" dirty="0" err="1">
                <a:latin typeface="Noto Sans CJK KR"/>
              </a:rPr>
              <a:t>ioT</a:t>
            </a:r>
            <a:r>
              <a:rPr lang="ko-KR" altLang="en-US" sz="1200" b="1" strike="noStrike" spc="-1" dirty="0">
                <a:latin typeface="Noto Sans CJK KR"/>
              </a:rPr>
              <a:t>모델은 </a:t>
            </a:r>
            <a:r>
              <a:rPr lang="en-US" altLang="ko-KR" sz="1200" b="1" spc="-1" dirty="0">
                <a:latin typeface="Noto Sans CJK KR"/>
              </a:rPr>
              <a:t>&lt;</a:t>
            </a:r>
            <a:r>
              <a:rPr lang="en-US" altLang="ko-KR" sz="1200" b="1" spc="-1" dirty="0" err="1">
                <a:latin typeface="Noto Sans CJK KR"/>
              </a:rPr>
              <a:t>SoftwareSerial.h</a:t>
            </a:r>
            <a:r>
              <a:rPr lang="en-US" altLang="ko-KR" sz="1200" b="1" spc="-1" dirty="0">
                <a:latin typeface="Noto Sans CJK KR"/>
              </a:rPr>
              <a:t>&gt;</a:t>
            </a:r>
            <a:r>
              <a:rPr lang="ko-KR" altLang="en-US" sz="1200" b="1" spc="-1" dirty="0">
                <a:latin typeface="Noto Sans CJK KR"/>
              </a:rPr>
              <a:t>를 사용하지 않음</a:t>
            </a:r>
            <a:endParaRPr lang="en-US" altLang="ko-KR" sz="1200" b="1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spc="-1" dirty="0">
                <a:latin typeface="Noto Sans CJK KR"/>
              </a:rPr>
              <a:t>&lt;</a:t>
            </a:r>
            <a:r>
              <a:rPr lang="en-US" sz="1200" b="1" spc="-1" dirty="0" err="1">
                <a:latin typeface="Noto Sans CJK KR"/>
              </a:rPr>
              <a:t>ArduinoBLE.h</a:t>
            </a:r>
            <a:r>
              <a:rPr lang="en-US" sz="1200" b="1" spc="-1" dirty="0">
                <a:latin typeface="Noto Sans CJK KR"/>
              </a:rPr>
              <a:t>&gt; </a:t>
            </a:r>
            <a:r>
              <a:rPr lang="ko-KR" altLang="en-US" sz="1200" b="1" spc="-1" dirty="0">
                <a:latin typeface="Noto Sans CJK KR"/>
              </a:rPr>
              <a:t>라이브러리를 사용한 블루투스 통신을 위한 코드 수정 필요 </a:t>
            </a:r>
            <a:endParaRPr lang="en-US" altLang="ko-KR" sz="1200" b="1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" dirty="0">
                <a:latin typeface="Noto Sans CJK KR"/>
              </a:rPr>
              <a:t>블루투스 통신을 위한 </a:t>
            </a:r>
            <a:r>
              <a:rPr lang="en-US" altLang="ko-KR" sz="1200" b="1" spc="-1" dirty="0">
                <a:latin typeface="Noto Sans CJK KR"/>
              </a:rPr>
              <a:t>Bluetooth </a:t>
            </a:r>
            <a:r>
              <a:rPr lang="ko-KR" altLang="en-US" sz="1200" b="1" spc="-1" dirty="0">
                <a:latin typeface="Noto Sans CJK KR"/>
              </a:rPr>
              <a:t>모듈에 대한 공부 필요</a:t>
            </a:r>
            <a:endParaRPr lang="en-US" sz="1200" b="1" strike="noStrike" spc="-1" dirty="0">
              <a:latin typeface="Noto Sans CJK KR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659758B5-4FE4-39C1-E53C-517EB13355BE}"/>
              </a:ext>
            </a:extLst>
          </p:cNvPr>
          <p:cNvSpPr/>
          <p:nvPr/>
        </p:nvSpPr>
        <p:spPr>
          <a:xfrm>
            <a:off x="4647600" y="4372200"/>
            <a:ext cx="36201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</a:p>
          <a:p>
            <a:pPr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블루투스 통신을 동시에 처리할 병렬 프로세서</a:t>
            </a:r>
            <a:r>
              <a:rPr lang="ko-KR" altLang="en-US" sz="1200" b="1" spc="-1" dirty="0">
                <a:latin typeface="Noto Sans CJK KR"/>
              </a:rPr>
              <a:t>의</a:t>
            </a:r>
            <a:r>
              <a:rPr lang="en-US" altLang="ko-KR" sz="1200" b="1" strike="noStrike" spc="-1" dirty="0">
                <a:latin typeface="Noto Sans CJK KR"/>
              </a:rPr>
              <a:t>(</a:t>
            </a:r>
            <a:r>
              <a:rPr lang="en-US" altLang="ko-KR" sz="1200" b="1" spc="-1" dirty="0">
                <a:latin typeface="Noto Sans CJK KR"/>
              </a:rPr>
              <a:t>M</a:t>
            </a:r>
            <a:r>
              <a:rPr lang="en-US" altLang="ko-KR" sz="1200" b="1" strike="noStrike" spc="-1" dirty="0">
                <a:latin typeface="Noto Sans CJK KR"/>
              </a:rPr>
              <a:t>ulti processing)</a:t>
            </a:r>
            <a:r>
              <a:rPr lang="ko-KR" altLang="en-US" sz="1200" b="1" strike="noStrike" spc="-1" dirty="0">
                <a:latin typeface="Noto Sans CJK KR"/>
              </a:rPr>
              <a:t> 구성 필수적임 </a:t>
            </a:r>
            <a:endParaRPr lang="en-US" altLang="ko-KR" sz="1200" b="1" strike="noStrike" spc="-1" dirty="0">
              <a:latin typeface="Noto Sans CJK KR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1" spc="-1" dirty="0">
              <a:latin typeface="Noto Sans CJK KR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블루투스 통신을 병렬 처리했을 때</a:t>
            </a:r>
            <a:r>
              <a:rPr lang="en-US" altLang="ko-KR" sz="1200" b="1" strike="noStrike" spc="-1" dirty="0">
                <a:latin typeface="Noto Sans CJK KR"/>
              </a:rPr>
              <a:t>, </a:t>
            </a:r>
            <a:r>
              <a:rPr lang="ko-KR" altLang="en-US" sz="1200" b="1" strike="noStrike" spc="-1" dirty="0">
                <a:latin typeface="Noto Sans CJK KR"/>
              </a:rPr>
              <a:t>공유 변수 처리에 대한 공부가 추가적으로 필요함</a:t>
            </a:r>
            <a:endParaRPr lang="en-US" sz="1200" b="1" strike="noStrike" spc="-1" dirty="0">
              <a:latin typeface="Noto Sans CJK KR"/>
            </a:endParaRPr>
          </a:p>
        </p:txBody>
      </p:sp>
      <p:sp>
        <p:nvSpPr>
          <p:cNvPr id="19" name="CustomShape 13">
            <a:extLst>
              <a:ext uri="{FF2B5EF4-FFF2-40B4-BE49-F238E27FC236}">
                <a16:creationId xmlns:a16="http://schemas.microsoft.com/office/drawing/2014/main" id="{B70CA91E-0A47-0049-94BB-093851228CCB}"/>
              </a:ext>
            </a:extLst>
          </p:cNvPr>
          <p:cNvSpPr/>
          <p:nvPr/>
        </p:nvSpPr>
        <p:spPr>
          <a:xfrm>
            <a:off x="1295280" y="4425120"/>
            <a:ext cx="3352320" cy="1598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trike="noStrike" spc="-1" dirty="0">
                <a:latin typeface="Noto Sans CJK KR"/>
              </a:rPr>
              <a:t>구성된 회로의 전선이 </a:t>
            </a:r>
            <a:r>
              <a:rPr lang="en-US" altLang="ko-KR" sz="1200" b="1" spc="-1" dirty="0">
                <a:latin typeface="Noto Sans CJK KR"/>
              </a:rPr>
              <a:t>Wearable</a:t>
            </a:r>
            <a:r>
              <a:rPr lang="ko-KR" altLang="en-US" sz="1200" b="1" spc="-1" dirty="0">
                <a:latin typeface="Noto Sans CJK KR"/>
              </a:rPr>
              <a:t>하게 구성될 경우 전선이 끊어질 가능성이 있음</a:t>
            </a:r>
            <a:r>
              <a:rPr lang="en-US" altLang="ko-KR" sz="1200" b="1" spc="-1" dirty="0">
                <a:latin typeface="Noto Sans CJK KR"/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" dirty="0">
                <a:latin typeface="Noto Sans CJK KR"/>
              </a:rPr>
              <a:t>최종 회로를 구성할 때</a:t>
            </a:r>
            <a:r>
              <a:rPr lang="en-US" altLang="ko-KR" sz="1200" b="1" spc="-1" dirty="0">
                <a:latin typeface="Noto Sans CJK KR"/>
              </a:rPr>
              <a:t>, </a:t>
            </a:r>
            <a:r>
              <a:rPr lang="ko-KR" altLang="en-US" sz="1200" b="1" strike="noStrike" spc="-1" dirty="0">
                <a:latin typeface="Noto Sans CJK KR"/>
              </a:rPr>
              <a:t>구성된 회로에 적합한 부착 위치 재선정</a:t>
            </a:r>
            <a:endParaRPr lang="en-US" altLang="ko-KR" sz="1200" b="1" strike="noStrike" spc="-1" dirty="0">
              <a:latin typeface="Noto Sans CJK KR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b="0" strike="noStrike" spc="-1" dirty="0">
              <a:latin typeface="Noto Sans CJK KR"/>
            </a:endParaRPr>
          </a:p>
        </p:txBody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2B3A5967-F235-AFB1-D505-8E9FB37E1C0F}"/>
              </a:ext>
            </a:extLst>
          </p:cNvPr>
          <p:cNvSpPr/>
          <p:nvPr/>
        </p:nvSpPr>
        <p:spPr>
          <a:xfrm>
            <a:off x="8111160" y="4377075"/>
            <a:ext cx="33523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r>
              <a:rPr lang="en-US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(8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월 작업 예정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lang="en-US" sz="12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2C2820E-DEA4-41D4-AA02-C5FE494195B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11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04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프로젝트 일정</a:t>
            </a:r>
            <a:endParaRPr lang="en-US" sz="3000" b="0" strike="noStrike" spc="-1">
              <a:latin typeface="Noto Sans CJK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50973-5B5F-59D8-463A-9B8DC90F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52" y="1133475"/>
            <a:ext cx="7487695" cy="49867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FE791E6-2319-436C-885C-EB786A81B5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12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CustomShape 3"/>
          <p:cNvSpPr/>
          <p:nvPr/>
        </p:nvSpPr>
        <p:spPr>
          <a:xfrm>
            <a:off x="0" y="142920"/>
            <a:ext cx="43869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05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참고 문헌 및 논문 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40DC6-DB44-9557-7437-008B86EBE92D}"/>
              </a:ext>
            </a:extLst>
          </p:cNvPr>
          <p:cNvSpPr txBox="1"/>
          <p:nvPr/>
        </p:nvSpPr>
        <p:spPr>
          <a:xfrm>
            <a:off x="135933" y="1770318"/>
            <a:ext cx="1237059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altLang="ko-KR" sz="3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이미지</a:t>
            </a:r>
            <a:endParaRPr lang="en-US" altLang="ko-KR" sz="3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32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발바닥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2"/>
              </a:rPr>
              <a:t>https://v.kakao.com/v/20210531151114558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운동화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3"/>
              </a:rPr>
              <a:t>https://store.musinsa.com/app/goods/1632967/0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압력센서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4"/>
              </a:rPr>
              <a:t>https://kocoafab.cc/tutorial/view/105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아두이노</a:t>
            </a:r>
            <a:r>
              <a:rPr lang="ko-KR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이미지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5"/>
              </a:rPr>
              <a:t>https://ko.wikipedia.org/wiki/%EC%95%84%EB%91%90%EC%9D%B4%EB%85%B8</a:t>
            </a:r>
            <a:endParaRPr lang="en-US" altLang="ko-KR" sz="1400" b="0" strike="noStrike" spc="-1" dirty="0">
              <a:latin typeface="Noto Sans CJK KR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FSR +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Aduiono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img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b="0" u="sng" strike="noStrike" spc="-1" dirty="0">
                <a:solidFill>
                  <a:srgbClr val="0563C1"/>
                </a:solidFill>
                <a:uFillTx/>
                <a:latin typeface="맑은 고딕"/>
                <a:ea typeface="맑은 고딕"/>
                <a:hlinkClick r:id="rId6"/>
              </a:rPr>
              <a:t>https://m.blog.naver.com/PostView.naver?isHttpsRedirect=true&amp;blogId=ubicomputing&amp;logNo=220521260745</a:t>
            </a:r>
            <a:endParaRPr lang="en-US" altLang="ko-KR" sz="14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ko-KR" sz="18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267080" y="3013560"/>
            <a:ext cx="36572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감사합니다</a:t>
            </a:r>
            <a:endParaRPr lang="en-US" sz="4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3840840" y="1516320"/>
            <a:ext cx="4510080" cy="0"/>
          </a:xfrm>
          <a:prstGeom prst="line">
            <a:avLst/>
          </a:prstGeom>
          <a:ln w="44280">
            <a:solidFill>
              <a:schemeClr val="tx1"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4689360" y="2336400"/>
            <a:ext cx="3533040" cy="310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01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연구 주제 설명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02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현재 진행 상황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03</a:t>
            </a:r>
            <a:r>
              <a:rPr lang="en-US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현재 중점 사항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04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프로젝트 일정  </a:t>
            </a: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2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05 </a:t>
            </a:r>
            <a:r>
              <a:rPr lang="ko-KR" sz="2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참고 문헌 및 논문</a:t>
            </a:r>
            <a:endParaRPr lang="en-US" sz="2200" b="0" strike="noStrike" spc="-1" dirty="0">
              <a:latin typeface="Noto Sans CJK KR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514480" y="645480"/>
            <a:ext cx="1162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ko-KR" sz="36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목차</a:t>
            </a:r>
            <a:endParaRPr lang="en-US" sz="3600" b="0" strike="noStrike" spc="-1">
              <a:latin typeface="Noto Sans CJK KR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5EF12C7-D79B-440D-9093-8728FE4599A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2</a:t>
            </a:fld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E34045-5892-8329-6333-156CC2262D8E}"/>
              </a:ext>
            </a:extLst>
          </p:cNvPr>
          <p:cNvSpPr/>
          <p:nvPr/>
        </p:nvSpPr>
        <p:spPr>
          <a:xfrm>
            <a:off x="491926" y="1790700"/>
            <a:ext cx="4946850" cy="33909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134895F-DEDA-474F-881F-48E91C26C13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3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0" y="142920"/>
            <a:ext cx="402264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2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연구 주제 설명 </a:t>
            </a:r>
            <a:endParaRPr lang="en-US" sz="32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Noto Sans CJK KR"/>
            </a:endParaRPr>
          </a:p>
        </p:txBody>
      </p:sp>
      <p:pic>
        <p:nvPicPr>
          <p:cNvPr id="131" name="Picture 2" descr="발발"/>
          <p:cNvPicPr/>
          <p:nvPr/>
        </p:nvPicPr>
        <p:blipFill>
          <a:blip r:embed="rId3"/>
          <a:stretch/>
        </p:blipFill>
        <p:spPr>
          <a:xfrm>
            <a:off x="551880" y="2241360"/>
            <a:ext cx="4293360" cy="25826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2037240" y="394596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005640" y="3948840"/>
            <a:ext cx="317520" cy="2779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4" name="Picture 12"/>
          <p:cNvPicPr/>
          <p:nvPr/>
        </p:nvPicPr>
        <p:blipFill>
          <a:blip r:embed="rId4"/>
          <a:stretch/>
        </p:blipFill>
        <p:spPr>
          <a:xfrm>
            <a:off x="4302720" y="2376000"/>
            <a:ext cx="1025280" cy="76896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 flipH="1">
            <a:off x="2307960" y="276804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CustomShape 7"/>
          <p:cNvSpPr/>
          <p:nvPr/>
        </p:nvSpPr>
        <p:spPr>
          <a:xfrm flipH="1">
            <a:off x="3295080" y="2768040"/>
            <a:ext cx="1519200" cy="125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CustomShape 8"/>
          <p:cNvSpPr/>
          <p:nvPr/>
        </p:nvSpPr>
        <p:spPr>
          <a:xfrm flipH="1">
            <a:off x="2311200" y="2762280"/>
            <a:ext cx="2530080" cy="12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TextShape 9"/>
          <p:cNvSpPr txBox="1"/>
          <p:nvPr/>
        </p:nvSpPr>
        <p:spPr>
          <a:xfrm>
            <a:off x="6179100" y="2376000"/>
            <a:ext cx="5289000" cy="273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2000" b="1" strike="noStrike" spc="-1" dirty="0" err="1">
                <a:latin typeface="Noto Sans CJK KR"/>
              </a:rPr>
              <a:t>족압</a:t>
            </a:r>
            <a:r>
              <a:rPr lang="ko-KR" sz="2000" b="1" strike="noStrike" spc="-1" dirty="0">
                <a:latin typeface="Noto Sans CJK KR"/>
              </a:rPr>
              <a:t> 측정 장치</a:t>
            </a:r>
            <a:r>
              <a:rPr lang="en-US" sz="2000" b="1" strike="noStrike" spc="-1" dirty="0">
                <a:latin typeface="Noto Sans CJK KR"/>
              </a:rPr>
              <a:t>(Plantar Pressure Sensor) </a:t>
            </a: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양 발의 압력 차이를 측정하여 기존의 영상 장비를 활용한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추적 관찰에 비해 비용 면에서 효율적인 </a:t>
            </a:r>
            <a:r>
              <a:rPr lang="ko-KR" sz="1600" b="0" strike="noStrike" spc="-1" dirty="0" err="1">
                <a:latin typeface="Noto Sans CJK KR"/>
              </a:rPr>
              <a:t>척추측만증의</a:t>
            </a:r>
            <a:r>
              <a:rPr lang="ko-KR" sz="1600" b="0" strike="noStrike" spc="-1" dirty="0">
                <a:latin typeface="Noto Sans CJK KR"/>
              </a:rPr>
              <a:t>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심화 및 완화를 추적하는 장치 </a:t>
            </a:r>
            <a:endParaRPr lang="en-US" sz="1600" b="0" strike="noStrike" spc="-1" dirty="0">
              <a:latin typeface="Noto Sans CJK KR"/>
            </a:endParaRPr>
          </a:p>
          <a:p>
            <a:endParaRPr lang="en-US" sz="18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치료의 효과와 방향을 제시할 수 있는 정량적 수단으로 </a:t>
            </a:r>
            <a:endParaRPr lang="en-US" altLang="ko-KR" sz="1600" b="0" strike="noStrike" spc="-1" dirty="0">
              <a:latin typeface="Noto Sans CJK KR"/>
            </a:endParaRPr>
          </a:p>
          <a:p>
            <a:r>
              <a:rPr lang="ko-KR" sz="1600" b="0" strike="noStrike" spc="-1" dirty="0">
                <a:latin typeface="Noto Sans CJK KR"/>
              </a:rPr>
              <a:t>활용 가능한 장치 </a:t>
            </a:r>
            <a:endParaRPr lang="en-US" sz="16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4D87BB-126C-4F28-A1AB-9E58E7ADF056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142920"/>
            <a:ext cx="4022640" cy="103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01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20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연구 주제 설명 </a:t>
            </a:r>
            <a:endParaRPr lang="en-US" sz="3200" b="0" strike="noStrike" spc="-1">
              <a:latin typeface="Noto Sans CJK KR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latin typeface="Noto Sans CJK KR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1487520" y="3206160"/>
            <a:ext cx="9217080" cy="1014120"/>
            <a:chOff x="1487520" y="3206160"/>
            <a:chExt cx="9217080" cy="1014120"/>
          </a:xfrm>
        </p:grpSpPr>
        <p:sp>
          <p:nvSpPr>
            <p:cNvPr id="143" name="CustomShape 5"/>
            <p:cNvSpPr/>
            <p:nvPr/>
          </p:nvSpPr>
          <p:spPr>
            <a:xfrm>
              <a:off x="1487520" y="3237120"/>
              <a:ext cx="1847520" cy="9831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"/>
            <p:cNvSpPr/>
            <p:nvPr/>
          </p:nvSpPr>
          <p:spPr>
            <a:xfrm>
              <a:off x="301140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7"/>
            <p:cNvSpPr/>
            <p:nvPr/>
          </p:nvSpPr>
          <p:spPr>
            <a:xfrm>
              <a:off x="4852080" y="323352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8"/>
            <p:cNvSpPr/>
            <p:nvPr/>
          </p:nvSpPr>
          <p:spPr>
            <a:xfrm>
              <a:off x="66862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9"/>
            <p:cNvSpPr/>
            <p:nvPr/>
          </p:nvSpPr>
          <p:spPr>
            <a:xfrm>
              <a:off x="8520480" y="3206160"/>
              <a:ext cx="2184120" cy="98604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8" name="그림 6"/>
          <p:cNvPicPr/>
          <p:nvPr/>
        </p:nvPicPr>
        <p:blipFill>
          <a:blip r:embed="rId3"/>
          <a:stretch/>
        </p:blipFill>
        <p:spPr>
          <a:xfrm>
            <a:off x="1771560" y="3447360"/>
            <a:ext cx="844560" cy="576720"/>
          </a:xfrm>
          <a:prstGeom prst="rect">
            <a:avLst/>
          </a:prstGeom>
          <a:ln>
            <a:noFill/>
          </a:ln>
        </p:spPr>
      </p:pic>
      <p:pic>
        <p:nvPicPr>
          <p:cNvPr id="149" name="Picture 2_0" descr="@pyserial"/>
          <p:cNvPicPr/>
          <p:nvPr/>
        </p:nvPicPr>
        <p:blipFill>
          <a:blip r:embed="rId4"/>
          <a:stretch/>
        </p:blipFill>
        <p:spPr>
          <a:xfrm>
            <a:off x="3730320" y="3249720"/>
            <a:ext cx="917640" cy="917640"/>
          </a:xfrm>
          <a:prstGeom prst="rect">
            <a:avLst/>
          </a:prstGeom>
          <a:ln>
            <a:noFill/>
          </a:ln>
        </p:spPr>
      </p:pic>
      <p:pic>
        <p:nvPicPr>
          <p:cNvPr id="150" name="Picture 4" descr="SQLite - 위키백과, 우리 모두의 백과사전"/>
          <p:cNvPicPr/>
          <p:nvPr/>
        </p:nvPicPr>
        <p:blipFill>
          <a:blip r:embed="rId5"/>
          <a:stretch/>
        </p:blipFill>
        <p:spPr>
          <a:xfrm>
            <a:off x="7229520" y="3344040"/>
            <a:ext cx="1306440" cy="576720"/>
          </a:xfrm>
          <a:prstGeom prst="rect">
            <a:avLst/>
          </a:prstGeom>
          <a:ln>
            <a:noFill/>
          </a:ln>
        </p:spPr>
      </p:pic>
      <p:pic>
        <p:nvPicPr>
          <p:cNvPr id="151" name="그림 2"/>
          <p:cNvPicPr/>
          <p:nvPr/>
        </p:nvPicPr>
        <p:blipFill>
          <a:blip r:embed="rId6"/>
          <a:stretch/>
        </p:blipFill>
        <p:spPr>
          <a:xfrm>
            <a:off x="5428800" y="3215520"/>
            <a:ext cx="1195920" cy="1040760"/>
          </a:xfrm>
          <a:prstGeom prst="rect">
            <a:avLst/>
          </a:prstGeom>
          <a:ln>
            <a:noFill/>
          </a:ln>
        </p:spPr>
      </p:pic>
      <p:pic>
        <p:nvPicPr>
          <p:cNvPr id="152" name="그림 4"/>
          <p:cNvPicPr/>
          <p:nvPr/>
        </p:nvPicPr>
        <p:blipFill>
          <a:blip r:embed="rId7"/>
          <a:stretch/>
        </p:blipFill>
        <p:spPr>
          <a:xfrm>
            <a:off x="9237960" y="3317760"/>
            <a:ext cx="781920" cy="781920"/>
          </a:xfrm>
          <a:prstGeom prst="rect">
            <a:avLst/>
          </a:prstGeom>
          <a:ln>
            <a:noFill/>
          </a:ln>
        </p:spPr>
      </p:pic>
      <p:sp>
        <p:nvSpPr>
          <p:cNvPr id="153" name="CustomShape 10"/>
          <p:cNvSpPr/>
          <p:nvPr/>
        </p:nvSpPr>
        <p:spPr>
          <a:xfrm>
            <a:off x="2411280" y="2222640"/>
            <a:ext cx="30168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PySerial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아두이노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에서 시리얼 포트로 송출한 데이터를 좌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우 압력으로 시간과 함께 테이블 형태로 저장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4387680" y="443520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테이블 형태로 저장된 데이터의 보행 주기 중 최대 압력들을 추출 후 평균값을 계산하고 평균값의 차이를 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압력차이 테이블로 저장 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064200" y="2222640"/>
            <a:ext cx="33523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계산된 차이값 데이터를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SQLite 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데이터베이스의 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사용자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날짜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측정값 테이블에 업로드 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1295280" y="4425120"/>
            <a:ext cx="335232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ARDUINO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2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웹에서 시리얼 통신으로 장치 전원을 작동하면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분간 좌우 압력 센서에 입력된 데이터를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초 단위로</a:t>
            </a:r>
            <a:endParaRPr lang="en-US" sz="10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시리얼 통신으로 송출</a:t>
            </a:r>
            <a:endParaRPr lang="en-US" sz="1000" b="0" strike="noStrike" spc="-1">
              <a:latin typeface="Noto Sans CJK KR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7882560" y="4425120"/>
            <a:ext cx="3352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Flask</a:t>
            </a: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Noto Sans CJK KR"/>
            </a:endParaRPr>
          </a:p>
          <a:p>
            <a:pPr>
              <a:lnSpc>
                <a:spcPct val="100000"/>
              </a:lnSpc>
            </a:pP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장치의 </a:t>
            </a:r>
            <a:r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ON/OFF</a:t>
            </a:r>
            <a:r>
              <a:rPr lang="ko-KR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를 제어하고 사용자 이름을 입력하면 시간에 따른 차이값 데이터 테이블의 시각화 플롯과 테이블 제공 </a:t>
            </a:r>
            <a:endParaRPr lang="en-US" sz="1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B9F500-B051-8884-DEC0-B17447897D63}"/>
              </a:ext>
            </a:extLst>
          </p:cNvPr>
          <p:cNvSpPr/>
          <p:nvPr/>
        </p:nvSpPr>
        <p:spPr>
          <a:xfrm>
            <a:off x="1047750" y="1854690"/>
            <a:ext cx="4486278" cy="3348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139647E-BDA1-4750-9974-616B92C99DA4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1F068-135D-842F-A37D-DAFAE0B1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5091" y="1326362"/>
            <a:ext cx="3287901" cy="4435200"/>
          </a:xfrm>
          <a:prstGeom prst="rect">
            <a:avLst/>
          </a:prstGeom>
        </p:spPr>
      </p:pic>
      <p:sp>
        <p:nvSpPr>
          <p:cNvPr id="8" name="TextShape 9">
            <a:extLst>
              <a:ext uri="{FF2B5EF4-FFF2-40B4-BE49-F238E27FC236}">
                <a16:creationId xmlns:a16="http://schemas.microsoft.com/office/drawing/2014/main" id="{72DDDF3A-7510-F278-5155-E445B3EE7C87}"/>
              </a:ext>
            </a:extLst>
          </p:cNvPr>
          <p:cNvSpPr txBox="1"/>
          <p:nvPr/>
        </p:nvSpPr>
        <p:spPr>
          <a:xfrm>
            <a:off x="6779175" y="2718901"/>
            <a:ext cx="5289000" cy="1516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ko-KR" sz="2000" b="1" strike="noStrike" spc="-1" dirty="0" err="1">
                <a:latin typeface="Noto Sans CJK KR"/>
              </a:rPr>
              <a:t>족압</a:t>
            </a:r>
            <a:r>
              <a:rPr lang="ko-KR" sz="2000" b="1" strike="noStrike" spc="-1" dirty="0">
                <a:latin typeface="Noto Sans CJK KR"/>
              </a:rPr>
              <a:t> 측정 </a:t>
            </a:r>
            <a:r>
              <a:rPr lang="ko-KR" altLang="en-US" sz="2000" b="1" spc="-1" dirty="0">
                <a:latin typeface="Noto Sans CJK KR"/>
              </a:rPr>
              <a:t>센서</a:t>
            </a:r>
            <a:r>
              <a:rPr lang="en-US" sz="2000" b="1" strike="noStrike" spc="-1" dirty="0">
                <a:latin typeface="Noto Sans CJK KR"/>
              </a:rPr>
              <a:t>(Plantar Pressure Sensor) </a:t>
            </a:r>
          </a:p>
          <a:p>
            <a:endParaRPr lang="en-US" sz="1800" b="0" strike="noStrike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Noto Sans CJK KR"/>
              </a:rPr>
              <a:t>Arduino Nano 33 IoT with headers</a:t>
            </a:r>
            <a:r>
              <a:rPr lang="en-US" spc="-1" dirty="0">
                <a:latin typeface="Noto Sans CJK KR"/>
              </a:rPr>
              <a:t>(A2)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압력센서 </a:t>
            </a:r>
            <a:r>
              <a:rPr lang="en-US" altLang="ko-KR" spc="-1" dirty="0">
                <a:latin typeface="Noto Sans CJK KR"/>
              </a:rPr>
              <a:t>FSR(RA18)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" dirty="0">
                <a:latin typeface="Noto Sans CJK KR"/>
              </a:rPr>
              <a:t>리튬이온 배터리 </a:t>
            </a:r>
            <a:r>
              <a:rPr lang="en-US" altLang="ko-KR" spc="-1" dirty="0">
                <a:latin typeface="Noto Sans CJK KR"/>
              </a:rPr>
              <a:t>– 2200mAh</a:t>
            </a:r>
            <a:endParaRPr lang="en-US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" dirty="0">
              <a:latin typeface="Noto Sans CJK K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A4CEAD-3669-4C2C-A1B1-A1A898C7AAFF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09600" y="1167562"/>
            <a:ext cx="3296355" cy="27067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latin typeface="Noto Sans CJK KR"/>
              </a:rPr>
              <a:t>// Arduino Nano 33 IoT with header </a:t>
            </a:r>
          </a:p>
          <a:p>
            <a:r>
              <a:rPr lang="en-US" sz="1000" b="0" strike="noStrike" spc="-1" dirty="0">
                <a:latin typeface="Noto Sans CJK KR"/>
              </a:rPr>
              <a:t>// the FSR and 10k pulldown are connected to A2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int </a:t>
            </a:r>
            <a:r>
              <a:rPr lang="en-US" sz="1000" b="0" strike="noStrike" spc="-1" dirty="0" err="1">
                <a:latin typeface="Noto Sans CJK KR"/>
              </a:rPr>
              <a:t>sensor_pin</a:t>
            </a:r>
            <a:r>
              <a:rPr lang="en-US" sz="1000" b="0" strike="noStrike" spc="-1" dirty="0">
                <a:latin typeface="Noto Sans CJK KR"/>
              </a:rPr>
              <a:t> = A2;</a:t>
            </a:r>
          </a:p>
          <a:p>
            <a:r>
              <a:rPr lang="en-US" sz="1000" b="0" strike="noStrike" spc="-1" dirty="0">
                <a:latin typeface="Noto Sans CJK KR"/>
              </a:rPr>
              <a:t>int 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 ;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void setup() {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Serial.begin</a:t>
            </a:r>
            <a:r>
              <a:rPr lang="en-US" sz="1000" b="0" strike="noStrike" spc="-1" dirty="0">
                <a:latin typeface="Noto Sans CJK KR"/>
              </a:rPr>
              <a:t>(9600);</a:t>
            </a:r>
          </a:p>
          <a:p>
            <a:r>
              <a:rPr lang="en-US" sz="1000" b="0" strike="noStrike" spc="-1" dirty="0">
                <a:latin typeface="Noto Sans CJK KR"/>
              </a:rPr>
              <a:t>}</a:t>
            </a:r>
          </a:p>
          <a:p>
            <a:endParaRPr lang="en-US" sz="1000" b="0" strike="noStrike" spc="-1" dirty="0">
              <a:latin typeface="Noto Sans CJK KR"/>
            </a:endParaRPr>
          </a:p>
          <a:p>
            <a:r>
              <a:rPr lang="en-US" sz="1000" b="0" strike="noStrike" spc="-1" dirty="0">
                <a:latin typeface="Noto Sans CJK KR"/>
              </a:rPr>
              <a:t>void loop() {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 = </a:t>
            </a:r>
            <a:r>
              <a:rPr lang="en-US" sz="1000" b="0" strike="noStrike" spc="-1" dirty="0" err="1">
                <a:latin typeface="Noto Sans CJK KR"/>
              </a:rPr>
              <a:t>analogRead</a:t>
            </a:r>
            <a:r>
              <a:rPr lang="en-US" sz="1000" b="0" strike="noStrike" spc="-1" dirty="0">
                <a:latin typeface="Noto Sans CJK KR"/>
              </a:rPr>
              <a:t>(</a:t>
            </a:r>
            <a:r>
              <a:rPr lang="en-US" sz="1000" b="0" strike="noStrike" spc="-1" dirty="0" err="1">
                <a:latin typeface="Noto Sans CJK KR"/>
              </a:rPr>
              <a:t>sensor_pin</a:t>
            </a:r>
            <a:r>
              <a:rPr lang="en-US" sz="1000" b="0" strike="noStrike" spc="-1" dirty="0">
                <a:latin typeface="Noto Sans CJK KR"/>
              </a:rPr>
              <a:t>);</a:t>
            </a:r>
          </a:p>
          <a:p>
            <a:r>
              <a:rPr lang="en-US" sz="1000" b="0" strike="noStrike" spc="-1" dirty="0">
                <a:latin typeface="Noto Sans CJK KR"/>
              </a:rPr>
              <a:t>  </a:t>
            </a:r>
            <a:r>
              <a:rPr lang="en-US" sz="1000" b="0" strike="noStrike" spc="-1" dirty="0" err="1">
                <a:latin typeface="Noto Sans CJK KR"/>
              </a:rPr>
              <a:t>Serial.println</a:t>
            </a:r>
            <a:r>
              <a:rPr lang="en-US" sz="1000" b="0" strike="noStrike" spc="-1" dirty="0">
                <a:latin typeface="Noto Sans CJK KR"/>
              </a:rPr>
              <a:t>(</a:t>
            </a:r>
            <a:r>
              <a:rPr lang="en-US" sz="1000" b="0" strike="noStrike" spc="-1" dirty="0" err="1">
                <a:latin typeface="Noto Sans CJK KR"/>
              </a:rPr>
              <a:t>sensor_value</a:t>
            </a:r>
            <a:r>
              <a:rPr lang="en-US" sz="1000" b="0" strike="noStrike" spc="-1" dirty="0">
                <a:latin typeface="Noto Sans CJK KR"/>
              </a:rPr>
              <a:t>);</a:t>
            </a:r>
          </a:p>
          <a:p>
            <a:r>
              <a:rPr lang="en-US" sz="1000" b="0" strike="noStrike" spc="-1" dirty="0">
                <a:latin typeface="Noto Sans CJK KR"/>
              </a:rPr>
              <a:t>  delay(1000);</a:t>
            </a:r>
          </a:p>
          <a:p>
            <a:r>
              <a:rPr lang="en-US" sz="1000" b="0" strike="noStrike" spc="-1" dirty="0">
                <a:latin typeface="Noto Sans CJK KR"/>
              </a:rPr>
              <a:t>}</a:t>
            </a:r>
          </a:p>
        </p:txBody>
      </p:sp>
      <p:sp>
        <p:nvSpPr>
          <p:cNvPr id="165" name="TextShape 5"/>
          <p:cNvSpPr txBox="1"/>
          <p:nvPr/>
        </p:nvSpPr>
        <p:spPr>
          <a:xfrm>
            <a:off x="5920997" y="890625"/>
            <a:ext cx="5616000" cy="59673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open_port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not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if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.ser.close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try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serial.Serial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9600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timeout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.timeout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except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serial.SerialException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as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e: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logger.exception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'Error opening serial: %s'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get_data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True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 =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.ser.readline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data2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data.decode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()[:-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pass</a:t>
            </a: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else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(data2))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break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.ser.close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SerialHandler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port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'/dev/ttyACM0'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right_serial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SerialHandler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(port = '/dev/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tty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/ACM1')</a:t>
            </a: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A388F-C431-5B16-2051-8D78C7EB2824}"/>
              </a:ext>
            </a:extLst>
          </p:cNvPr>
          <p:cNvSpPr txBox="1"/>
          <p:nvPr/>
        </p:nvSpPr>
        <p:spPr>
          <a:xfrm>
            <a:off x="609600" y="4006646"/>
            <a:ext cx="48584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SerialHandler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object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 class to handle all the serial interactions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Attributes: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ser : Serial, the serial object opened by this class.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port : string, the path/name of the serial object to open.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timeout : int, the time in seconds indicating the timeout for serial operations.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values : list, the storage store written data from serial object.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**This class will be changed as '</a:t>
            </a:r>
            <a:r>
              <a:rPr lang="en-US" altLang="ko-KR" sz="1000" b="0" i="1" strike="noStrike" spc="-1" dirty="0" err="1">
                <a:solidFill>
                  <a:srgbClr val="629755"/>
                </a:solidFill>
                <a:latin typeface="JetBrains Mono"/>
                <a:ea typeface="JetBrains Mono"/>
              </a:rPr>
              <a:t>BLESerialHandler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'**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port=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timeout=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baudrate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9600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.port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port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.timeout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timeout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.baudrate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baudrate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[]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6522C-866B-E85F-3B63-9DB971B960B6}"/>
              </a:ext>
            </a:extLst>
          </p:cNvPr>
          <p:cNvSpPr txBox="1"/>
          <p:nvPr/>
        </p:nvSpPr>
        <p:spPr>
          <a:xfrm>
            <a:off x="609600" y="83304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fsr.ino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70287-8835-0858-BAEF-DD7537658C35}"/>
              </a:ext>
            </a:extLst>
          </p:cNvPr>
          <p:cNvSpPr txBox="1"/>
          <p:nvPr/>
        </p:nvSpPr>
        <p:spPr>
          <a:xfrm>
            <a:off x="609600" y="353837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</a:t>
            </a:r>
            <a:r>
              <a:rPr lang="en-US" altLang="ko-KR" dirty="0" err="1"/>
              <a:t>SerialHandler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E164FAB-E7C8-4ACC-8597-4EB1711A307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683850" y="1303201"/>
            <a:ext cx="2742480" cy="541187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DAG: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{}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{}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pointed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pointed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[pointed] 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[pointed] +=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sort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deque()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(node)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searched = []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node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to_visit.popleft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pointer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[pointer] -=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dirty="0"/>
            </a:b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in_degrees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[pointer] == 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to_visit.append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(pointer)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searched.append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(node)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searched</a:t>
            </a: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D9FF8-5480-39C0-8C58-448B0B42B623}"/>
              </a:ext>
            </a:extLst>
          </p:cNvPr>
          <p:cNvSpPr txBox="1"/>
          <p:nvPr/>
        </p:nvSpPr>
        <p:spPr>
          <a:xfrm>
            <a:off x="6737763" y="1303201"/>
            <a:ext cx="41766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class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Pipeline: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 class to handle tasks of Preprocessor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Attributes :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    tasks : list, store task of Preprocessor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"""</a:t>
            </a:r>
            <a:br>
              <a:rPr lang="en-US" altLang="ko-KR" sz="1000" dirty="0"/>
            </a:br>
            <a:r>
              <a:rPr lang="en-US" altLang="ko-KR" sz="1000" b="0" i="1" strike="noStrike" spc="-1" dirty="0">
                <a:solidFill>
                  <a:srgbClr val="629755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 err="1">
                <a:solidFill>
                  <a:srgbClr val="B200B2"/>
                </a:solidFill>
                <a:latin typeface="JetBrains Mono"/>
                <a:ea typeface="JetBrains Mono"/>
              </a:rPr>
              <a:t>init</a:t>
            </a:r>
            <a:r>
              <a:rPr lang="en-US" altLang="ko-KR" sz="1000" b="0" strike="noStrike" spc="-1" dirty="0">
                <a:solidFill>
                  <a:srgbClr val="B200B2"/>
                </a:solidFill>
                <a:latin typeface="JetBrains Mono"/>
                <a:ea typeface="JetBrains Mono"/>
              </a:rPr>
              <a:t>__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DAG()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task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inner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self.tasks.add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self.tasks.add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depends_on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inner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run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scheduled =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.tasks.sort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completed = {}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scheduled: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values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.tasks.graph.items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values: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    completed[task] = task(completed[node])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task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completed: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completed[task] = task()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completed</a:t>
            </a:r>
            <a:br>
              <a:rPr lang="en-US" altLang="ko-KR" sz="1000" dirty="0"/>
            </a:b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pipeline = Pipeline()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6D6C1-D694-DDF2-C928-44907B401A7D}"/>
              </a:ext>
            </a:extLst>
          </p:cNvPr>
          <p:cNvSpPr txBox="1"/>
          <p:nvPr/>
        </p:nvSpPr>
        <p:spPr>
          <a:xfrm>
            <a:off x="3053140" y="1303201"/>
            <a:ext cx="222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add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to=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node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to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not in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[to]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[node].append(to)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.sort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 !=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94558D"/>
                </a:solidFill>
                <a:latin typeface="JetBrains Mono"/>
                <a:ea typeface="JetBrains Mono"/>
              </a:rPr>
              <a:t>self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.graph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raise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Exception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48CA-506C-3C2F-90ED-467CB9DA6A40}"/>
              </a:ext>
            </a:extLst>
          </p:cNvPr>
          <p:cNvSpPr txBox="1"/>
          <p:nvPr/>
        </p:nvSpPr>
        <p:spPr>
          <a:xfrm>
            <a:off x="569550" y="9018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DAG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D9672-15BE-F005-18D6-E37582C84E4C}"/>
              </a:ext>
            </a:extLst>
          </p:cNvPr>
          <p:cNvSpPr txBox="1"/>
          <p:nvPr/>
        </p:nvSpPr>
        <p:spPr>
          <a:xfrm>
            <a:off x="6737763" y="93386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Pipeline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E164FAB-E7C8-4ACC-8597-4EB1711A307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522885" y="1241540"/>
            <a:ext cx="6264000" cy="52468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>
                <a:solidFill>
                  <a:srgbClr val="FFC66D"/>
                </a:solidFill>
                <a:latin typeface="JetBrains Mono"/>
                <a:ea typeface="JetBrains Mono"/>
              </a:rPr>
              <a:t>multiprocessing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(serial1):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need to add </a:t>
            </a:r>
            <a:r>
              <a:rPr lang="en-US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right_serial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: serial2 will be added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# this function will store data of left serial and right serial using multiprocessing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serial1.open_port()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data1 = serial1.get_data()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serial2.open_data()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# data2 = serial2.get_data()</a:t>
            </a:r>
            <a:br>
              <a:rPr dirty="0"/>
            </a:br>
            <a:r>
              <a:rPr lang="en-US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 = data1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build_serial_csv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header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=[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Left_Pressure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Right_Pressure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file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io.StringIO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build_serial_csv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lines = []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range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(data1)):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lines.append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([data1[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data2[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]])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lines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itertools.chain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([header]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writer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csv.writer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delimiter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','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writer.writerows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file.seek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</a:t>
            </a:r>
            <a:br>
              <a:rPr dirty="0"/>
            </a:br>
            <a:r>
              <a:rPr lang="en-US" dirty="0"/>
              <a:t> 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build_csv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file=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None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header: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lines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itertools.chain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([header]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writer =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csv.writer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delimiter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','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writer.writerows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file.seek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file</a:t>
            </a:r>
            <a:br>
              <a:rPr dirty="0"/>
            </a:br>
            <a:br>
              <a:rPr dirty="0"/>
            </a:br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9C55B-DCF5-778E-AA07-FE628043EF51}"/>
              </a:ext>
            </a:extLst>
          </p:cNvPr>
          <p:cNvSpPr txBox="1"/>
          <p:nvPr/>
        </p:nvSpPr>
        <p:spPr>
          <a:xfrm>
            <a:off x="6741065" y="1323975"/>
            <a:ext cx="46214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make_sensing_data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reader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csv.reader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72737A"/>
                </a:solidFill>
                <a:latin typeface="JetBrains Mono"/>
                <a:ea typeface="JetBrains Mono"/>
              </a:rPr>
              <a:t>header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next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while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&lt;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-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-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&lt;=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 &amp; 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&gt;=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+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 &amp; 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 &gt;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400.0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mean_max.append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[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+= 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mean_max_value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sum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 / </a:t>
            </a:r>
            <a:r>
              <a:rPr lang="en-US" altLang="ko-KR" sz="1000" b="0" strike="noStrike" spc="-1" dirty="0" err="1">
                <a:solidFill>
                  <a:srgbClr val="8888C6"/>
                </a:solidFill>
                <a:latin typeface="JetBrains Mono"/>
                <a:ea typeface="JetBrains Mono"/>
              </a:rPr>
              <a:t>len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mean_max_value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make_two_list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reader_rows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data1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data2 = []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reader_rows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data1.append(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float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data2.append(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float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data1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data2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left_sensing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make_two_list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calculate_mean_max_values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right_sensing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lines = [[user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datetime.today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().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strftime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"%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Y%m%d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abs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-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right_max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)]]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build_csv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(lines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         </a:t>
            </a:r>
            <a:r>
              <a:rPr lang="en-US" altLang="ko-KR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header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=[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User_Name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'Date'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Left_Pressure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Right_Pressure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'Difference'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                     </a:t>
            </a:r>
            <a:r>
              <a:rPr lang="en-US" altLang="ko-KR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file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io.StringIO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())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6FF2-6429-23CC-69A3-7EB0D81B954A}"/>
              </a:ext>
            </a:extLst>
          </p:cNvPr>
          <p:cNvSpPr txBox="1"/>
          <p:nvPr/>
        </p:nvSpPr>
        <p:spPr>
          <a:xfrm>
            <a:off x="560985" y="833040"/>
            <a:ext cx="38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main.py : Preprocessing Functions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3224C9B-995B-49C9-8135-232FC760256A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맑은 고딕"/>
              </a:rPr>
              <a:t>9</a:t>
            </a:fld>
            <a:endParaRPr lang="en-US" sz="1200" b="0" strike="noStrike" spc="-1">
              <a:latin typeface="Noto Sans CJK KR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0"/>
            <a:ext cx="12191760" cy="7437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142920"/>
            <a:ext cx="402264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1" strike="noStrike" spc="-1">
                <a:solidFill>
                  <a:srgbClr val="F2F2F2"/>
                </a:solidFill>
                <a:latin typeface="맑은 고딕"/>
                <a:ea typeface="맑은 고딕"/>
              </a:rPr>
              <a:t>02</a:t>
            </a:r>
            <a:r>
              <a:rPr lang="en-US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 </a:t>
            </a:r>
            <a:r>
              <a:rPr lang="ko-KR" sz="3000" b="0" strike="noStrike" spc="-1">
                <a:solidFill>
                  <a:srgbClr val="F2F2F2"/>
                </a:solidFill>
                <a:latin typeface="맑은 고딕"/>
                <a:ea typeface="맑은 고딕"/>
              </a:rPr>
              <a:t>현재 진행 상황</a:t>
            </a:r>
            <a:endParaRPr lang="en-US" sz="3000" b="0" strike="noStrike" spc="-1">
              <a:latin typeface="Noto Sans CJK KR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095880" y="1375230"/>
            <a:ext cx="4295820" cy="48003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__name__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'__main__'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user =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str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ko-KR" sz="1000" b="0" strike="noStrike" spc="-1" dirty="0" err="1">
                <a:solidFill>
                  <a:srgbClr val="6A8759"/>
                </a:solidFill>
                <a:latin typeface="Noto Sans Mono CJK JP"/>
                <a:ea typeface="Noto Sans Mono CJK JP"/>
              </a:rPr>
              <a:t>측정자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 이름을 입력하세요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: 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button = 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str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장치를 작동하려면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Start</a:t>
            </a:r>
            <a:r>
              <a:rPr lang="ko-KR" sz="1000" b="0" strike="noStrike" spc="-1" dirty="0">
                <a:solidFill>
                  <a:srgbClr val="6A8759"/>
                </a:solidFill>
                <a:latin typeface="Noto Sans Mono CJK JP"/>
                <a:ea typeface="Noto Sans Mono CJK JP"/>
              </a:rPr>
              <a:t>를 입력하세요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: 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if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button ==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"Start"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"""</a:t>
            </a: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FSR sensor values should be measured in multiprocessing</a:t>
            </a: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"""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@pipeline.task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task_get_data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multiprocessing(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left_serial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</a:t>
            </a:r>
            <a:r>
              <a:rPr lang="en-US" sz="1000" b="1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n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depends_on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=task_get_data)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task_prepare_sensing_data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make_sensing_data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BBB529"/>
                </a:solidFill>
                <a:latin typeface="JetBrains Mono"/>
                <a:ea typeface="JetBrains Mono"/>
              </a:rPr>
              <a:t>@pipeline.task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sz="1000" b="0" strike="noStrike" spc="-1" dirty="0">
                <a:solidFill>
                  <a:srgbClr val="AA4926"/>
                </a:solidFill>
                <a:latin typeface="JetBrains Mono"/>
                <a:ea typeface="JetBrains Mono"/>
              </a:rPr>
              <a:t>depends_on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=task_prepare_sensing_data)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task_send_to_db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</a:t>
            </a:r>
            <a:r>
              <a:rPr lang="en-US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return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send_db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dirty="0"/>
            </a:br>
            <a:br>
              <a:rPr dirty="0"/>
            </a:b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pipeline.run</a:t>
            </a:r>
            <a:r>
              <a:rPr lang="en-US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endParaRPr lang="en-US" sz="1000" b="0" strike="noStrike" spc="-1" dirty="0">
              <a:latin typeface="Noto Sans CJK KR"/>
            </a:endParaRPr>
          </a:p>
          <a:p>
            <a:endParaRPr lang="en-US" sz="1000" b="0" strike="noStrike" spc="-1" dirty="0">
              <a:latin typeface="Noto Sans CJK KR"/>
            </a:endParaRPr>
          </a:p>
          <a:p>
            <a:endParaRPr lang="en-US" sz="1000" b="0" strike="noStrike" spc="-1" dirty="0">
              <a:latin typeface="Noto Sans CJK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749A1-7AFF-1DD3-0979-41E1C9E3913E}"/>
              </a:ext>
            </a:extLst>
          </p:cNvPr>
          <p:cNvSpPr txBox="1"/>
          <p:nvPr/>
        </p:nvSpPr>
        <p:spPr>
          <a:xfrm>
            <a:off x="633796" y="1375230"/>
            <a:ext cx="36745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def </a:t>
            </a:r>
            <a:r>
              <a:rPr lang="en-US" altLang="ko-KR" sz="1000" b="0" strike="noStrike" spc="-1" dirty="0" err="1">
                <a:solidFill>
                  <a:srgbClr val="FFC66D"/>
                </a:solidFill>
                <a:latin typeface="JetBrains Mono"/>
                <a:ea typeface="JetBrains Mono"/>
              </a:rPr>
              <a:t>send_db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reader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csv.reader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(file)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72737A"/>
                </a:solidFill>
                <a:latin typeface="JetBrains Mono"/>
                <a:ea typeface="JetBrains Mono"/>
              </a:rPr>
              <a:t>header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=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next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(reader)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try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conn = sqlite3.connect(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arduino.db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'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cursor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conn.cursor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# Error if there is previous </a:t>
            </a:r>
            <a:r>
              <a:rPr lang="en-US" altLang="ko-KR" sz="1000" b="0" strike="noStrike" spc="-1" dirty="0" err="1">
                <a:solidFill>
                  <a:srgbClr val="808080"/>
                </a:solidFill>
                <a:latin typeface="JetBrains Mono"/>
                <a:ea typeface="JetBrains Mono"/>
              </a:rPr>
              <a:t>User_name</a:t>
            </a: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and Date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808080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for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in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reader: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    query = 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f"INSERT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INTO </a:t>
            </a:r>
            <a:r>
              <a:rPr lang="en-US" altLang="ko-KR" sz="1000" b="0" strike="noStrike" spc="-1" dirty="0" err="1">
                <a:solidFill>
                  <a:srgbClr val="6A8759"/>
                </a:solidFill>
                <a:latin typeface="JetBrains Mono"/>
                <a:ea typeface="JetBrains Mono"/>
              </a:rPr>
              <a:t>arduino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VALUES (?, ?, ?, ?, ?);"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    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cursor.execute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(query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0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1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2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3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row[</a:t>
            </a:r>
            <a:r>
              <a:rPr lang="en-US" altLang="ko-KR" sz="1000" b="0" strike="noStrike" spc="-1" dirty="0">
                <a:solidFill>
                  <a:srgbClr val="6897BB"/>
                </a:solidFill>
                <a:latin typeface="JetBrains Mono"/>
                <a:ea typeface="JetBrains Mono"/>
              </a:rPr>
              <a:t>4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]))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conn.commit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finally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: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conn.close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()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        </a:t>
            </a:r>
            <a:r>
              <a:rPr lang="en-US" altLang="ko-KR" sz="1000" b="0" strike="noStrike" spc="-1" dirty="0">
                <a:solidFill>
                  <a:srgbClr val="8888C6"/>
                </a:solidFill>
                <a:latin typeface="JetBrains Mono"/>
                <a:ea typeface="JetBrains Mono"/>
              </a:rPr>
              <a:t>print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</a:t>
            </a:r>
            <a:r>
              <a:rPr lang="en-US" altLang="ko-KR" sz="1000" b="0" strike="noStrike" spc="-1" dirty="0">
                <a:solidFill>
                  <a:srgbClr val="6A8759"/>
                </a:solidFill>
                <a:latin typeface="JetBrains Mono"/>
                <a:ea typeface="JetBrains Mono"/>
              </a:rPr>
              <a:t>"Uploading work has been done!"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)</a:t>
            </a:r>
          </a:p>
          <a:p>
            <a:endParaRPr lang="en-US" altLang="ko-KR" sz="1000" spc="-1" dirty="0">
              <a:solidFill>
                <a:srgbClr val="A9B7C6"/>
              </a:solidFill>
              <a:latin typeface="JetBrains Mono"/>
            </a:endParaRPr>
          </a:p>
          <a:p>
            <a:endParaRPr lang="en-US" altLang="ko-KR" sz="1000" spc="-1" dirty="0">
              <a:solidFill>
                <a:srgbClr val="A9B7C6"/>
              </a:solidFill>
              <a:latin typeface="JetBrains Mono"/>
            </a:endParaRPr>
          </a:p>
          <a:p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io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csv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itertools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logging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serial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sqlite3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from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collections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deque</a:t>
            </a: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from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datetime </a:t>
            </a:r>
            <a:r>
              <a:rPr lang="en-US" altLang="ko-KR" sz="1000" b="0" strike="noStrike" spc="-1" dirty="0">
                <a:solidFill>
                  <a:srgbClr val="CC7832"/>
                </a:solidFill>
                <a:latin typeface="JetBrains Mono"/>
                <a:ea typeface="JetBrains Mono"/>
              </a:rPr>
              <a:t>import 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datetime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logger = </a:t>
            </a:r>
            <a:r>
              <a:rPr lang="en-US" altLang="ko-KR" sz="1000" b="0" strike="noStrike" spc="-1" dirty="0" err="1">
                <a:solidFill>
                  <a:srgbClr val="A9B7C6"/>
                </a:solidFill>
                <a:latin typeface="JetBrains Mono"/>
                <a:ea typeface="JetBrains Mono"/>
              </a:rPr>
              <a:t>logging.getLogger</a:t>
            </a:r>
            <a:r>
              <a:rPr lang="en-US" altLang="ko-KR" sz="1000" b="0" strike="noStrike" spc="-1" dirty="0">
                <a:solidFill>
                  <a:srgbClr val="A9B7C6"/>
                </a:solidFill>
                <a:latin typeface="JetBrains Mono"/>
                <a:ea typeface="JetBrains Mono"/>
              </a:rPr>
              <a:t>(__name__)</a:t>
            </a:r>
            <a:endParaRPr lang="en-US" altLang="ko-KR" sz="1000" b="0" strike="noStrike" spc="-1" dirty="0">
              <a:latin typeface="Noto Sans CJK KR"/>
            </a:endParaRPr>
          </a:p>
          <a:p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</TotalTime>
  <Words>2718</Words>
  <Application>Microsoft Office PowerPoint</Application>
  <PresentationFormat>와이드스크린</PresentationFormat>
  <Paragraphs>148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JetBrains Mono</vt:lpstr>
      <vt:lpstr>Noto Sans CJK KR</vt:lpstr>
      <vt:lpstr>Noto Sans Mono CJK JP</vt:lpstr>
      <vt:lpstr>Noto Serif CJK KR</vt:lpstr>
      <vt:lpstr>맑은 고딕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Jeong SeokGyu</dc:creator>
  <dc:description/>
  <cp:lastModifiedBy>SeokGyu</cp:lastModifiedBy>
  <cp:revision>81</cp:revision>
  <dcterms:created xsi:type="dcterms:W3CDTF">2022-04-29T21:36:26Z</dcterms:created>
  <dcterms:modified xsi:type="dcterms:W3CDTF">2022-09-16T11:35:36Z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