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58" r:id="rId4"/>
    <p:sldId id="259" r:id="rId5"/>
    <p:sldId id="280" r:id="rId6"/>
    <p:sldId id="281" r:id="rId7"/>
    <p:sldId id="293" r:id="rId8"/>
    <p:sldId id="282" r:id="rId9"/>
    <p:sldId id="283" r:id="rId10"/>
    <p:sldId id="284" r:id="rId11"/>
    <p:sldId id="292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A6F85-06A3-442B-A73C-D2ED6C6B4299}" v="522" dt="2022-03-17T11:28:11.385"/>
    <p1510:client id="{B3A9511B-CBCB-47B0-A777-70274286CACA}" v="4" dt="2022-03-17T11:31:57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DEC29-77C2-4D14-9F4C-A2FF35C85F1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22A51-6C2C-4DC8-9676-21DF7C671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3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A7D0-FBBF-443F-8302-925E12EE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89A1A-5773-4A69-85C0-04820DC3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031A5-0C22-4451-ACDB-E0E79F4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2828-DB66-469F-8A42-D14C1B82160E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20C44-94EF-4EE6-BEEF-9A2C2ED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B7276-1F88-46A0-BB71-AB6BA60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F4A8-5077-4916-8DDD-FDD32E78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6CD1C-50A1-4B9B-A1C3-260B5BED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3E9B6-96C0-481A-9F24-6CD8C650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1E19-0C3E-445C-B3E0-B765DCB4E8B7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DAB3-4A2A-4D92-B702-F80431D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6F00-5FB8-4302-B563-80E774D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3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C8893-D669-4820-B764-6190A0B9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67982-A0EF-4012-9574-2E99E689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FBE5A-9A9C-42CB-BAB8-1EC888AC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8AB0-30CC-4AA7-9E6A-D7930249FCE3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F31B-6CD9-4A5F-8F09-FA26316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79CB-1C43-4CB5-8CC3-5983439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2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EDFB-6CFE-4D45-8FB8-674324F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86727-31AD-4EBB-BD1A-26076910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15AC6-6D28-4DCF-B980-67CA99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51F6-8E83-46E6-8F51-41D4605D7E42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67B8-2BB5-459E-A292-FAC9102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180F-EBDA-48B8-A89E-5C49A612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F62C-C261-4764-8D9F-887B6AD1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17A-0075-4C98-83C3-7CBF679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6E1BA-899F-41A5-8994-2627B75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940-367A-4291-BCF3-482688C0144E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A332B-E115-4A98-98EA-38C18490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414A6-EEA4-4A03-AEFB-54AE5E7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22413-B581-42BF-9FAB-3741129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8039-4634-417E-B53F-C3E18526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57D42-99F1-46FD-AE84-02A578C4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F091F-877E-4A5A-8065-6CDD844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AB06-D189-48AE-B4E9-B6BF7AC4E549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394E-7009-497C-A356-6FC9D92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AA09-224A-4FE0-919D-C49575B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3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0C5A-08C8-45CE-A30B-292A787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05D92-C661-4535-B18F-2ED0B95C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E8521-45A6-4EA3-ACC3-B39C94D7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CC8AE-2C69-4B19-BD43-CF7A6BD7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60D7A-D412-4FB0-963A-155A60C3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35AF0-E8BE-4079-82BC-C406719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6B6A-812F-4DA0-B0A2-FB3D8FB799FB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2A86A-DE9C-44B9-9CE9-5C9963B1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15EBA-D71C-4A2F-B76C-9D9F7883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3E6C-6DED-4E63-B017-B2279BEC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A9629-2BFD-4738-9BB7-6C4DDFA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6C4A-A419-49F9-B1A1-5359C668C039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2046-07FD-4612-A3E0-EA1D805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031EA-CF3C-4F50-A92A-D7D9467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04C5A-63CC-48B2-92CC-0E4C069C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FFF3-E217-4B15-A2D3-E6923F644807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60B6-3B05-498B-8E10-2D30221F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9DF7A-29BA-495D-BE01-FA5AF77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D7D-CCEB-4D2E-9022-B687935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A5E6-6B58-4FF4-AAFB-3FE22BD3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18048-34FC-471E-9FA2-6D0A0397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E311-2732-465A-9751-27FDF499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F339-C1D2-41A4-80B6-968513F72A6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71462-41AA-4850-9697-10E3055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EF55-813D-404A-B4D5-05DCFB44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5824-2F6B-4A77-828B-9FE0B33B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54CE6-8259-4523-ABEC-692F481D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EC928-8345-492E-91A3-BDA7C75A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99DEE-3B1A-49A1-B4F8-D55D243B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3281-80E5-4F05-B393-D6E1387F0F9C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60EE6-D5F0-4E96-B79A-879D2CE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043-D977-4D0B-A11B-0397FB4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0DAC5-5368-4C51-9CCA-AF3DFD5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F8833-7239-40BA-B0C5-A9938202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A609-74C0-4331-94A9-293AA2515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D4CE-691B-4CE4-936F-49C0208A9787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5F6D-9C29-4DAB-A3F6-BE48D861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4609A-D7EA-4622-BB0E-1ABF7022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url.kr/xqjfzu" TargetMode="External"/><Relationship Id="rId3" Type="http://schemas.openxmlformats.org/officeDocument/2006/relationships/hyperlink" Target="https://url.kr/fnclxm" TargetMode="External"/><Relationship Id="rId7" Type="http://schemas.openxmlformats.org/officeDocument/2006/relationships/hyperlink" Target="https://url.kr/lisv79" TargetMode="External"/><Relationship Id="rId2" Type="http://schemas.openxmlformats.org/officeDocument/2006/relationships/hyperlink" Target="https://blog.daum.net/sooncheonfriends/78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vicemart.co.kr/goods/view?no=10918241" TargetMode="External"/><Relationship Id="rId5" Type="http://schemas.openxmlformats.org/officeDocument/2006/relationships/hyperlink" Target="https://jpub.tistory.com/319" TargetMode="External"/><Relationship Id="rId4" Type="http://schemas.openxmlformats.org/officeDocument/2006/relationships/hyperlink" Target="https://www.devicemart.co.kr/goods/view?no=132746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36442-C009-4CFC-B351-0177C6707B32}"/>
              </a:ext>
            </a:extLst>
          </p:cNvPr>
          <p:cNvSpPr/>
          <p:nvPr/>
        </p:nvSpPr>
        <p:spPr>
          <a:xfrm>
            <a:off x="2800625" y="2512253"/>
            <a:ext cx="6590746" cy="1833493"/>
          </a:xfrm>
          <a:prstGeom prst="rect">
            <a:avLst/>
          </a:prstGeom>
          <a:solidFill>
            <a:srgbClr val="006583"/>
          </a:solidFill>
          <a:ln>
            <a:solidFill>
              <a:srgbClr val="00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5000" b="1" dirty="0" err="1">
                <a:ea typeface="맑은 고딕"/>
              </a:rPr>
              <a:t>스마트깔창과</a:t>
            </a:r>
            <a:r>
              <a:rPr lang="ko-KR" altLang="en-US" sz="5000" b="1" dirty="0">
                <a:ea typeface="맑은 고딕"/>
              </a:rPr>
              <a:t> </a:t>
            </a:r>
            <a:endParaRPr lang="en-US" altLang="ko-KR" sz="5000" b="1" dirty="0"/>
          </a:p>
          <a:p>
            <a:pPr algn="ctr"/>
            <a:r>
              <a:rPr lang="ko-KR" altLang="en-US" sz="5000" b="1" dirty="0">
                <a:ea typeface="맑은 고딕"/>
              </a:rPr>
              <a:t>보행분석 프로그램</a:t>
            </a:r>
            <a:endParaRPr lang="en-US" altLang="ko-KR" sz="5000" b="1" dirty="0">
              <a:ea typeface="맑은 고딕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B859F-7163-4515-8383-8A8540FB5207}"/>
              </a:ext>
            </a:extLst>
          </p:cNvPr>
          <p:cNvCxnSpPr>
            <a:cxnSpLocks/>
          </p:cNvCxnSpPr>
          <p:nvPr/>
        </p:nvCxnSpPr>
        <p:spPr>
          <a:xfrm>
            <a:off x="3911746" y="2168830"/>
            <a:ext cx="4510088" cy="0"/>
          </a:xfrm>
          <a:prstGeom prst="line">
            <a:avLst/>
          </a:prstGeom>
          <a:ln w="19050" cmpd="sng">
            <a:solidFill>
              <a:srgbClr val="006583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2C2A-73D6-4017-A4C8-8208F00D3C41}"/>
              </a:ext>
            </a:extLst>
          </p:cNvPr>
          <p:cNvSpPr txBox="1"/>
          <p:nvPr/>
        </p:nvSpPr>
        <p:spPr>
          <a:xfrm>
            <a:off x="3911746" y="4876371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6583"/>
                </a:solidFill>
              </a:rPr>
              <a:t>지식 및 정보제어 연구실 </a:t>
            </a:r>
            <a:r>
              <a:rPr lang="ko-KR" altLang="en-US" dirty="0" err="1">
                <a:solidFill>
                  <a:srgbClr val="006583"/>
                </a:solidFill>
              </a:rPr>
              <a:t>김성신</a:t>
            </a:r>
            <a:r>
              <a:rPr lang="ko-KR" altLang="en-US" dirty="0">
                <a:solidFill>
                  <a:srgbClr val="006583"/>
                </a:solidFill>
              </a:rPr>
              <a:t> 교수님</a:t>
            </a:r>
            <a:endParaRPr lang="en-US" altLang="ko-KR" dirty="0">
              <a:solidFill>
                <a:srgbClr val="0065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54850-1826-486C-A79F-8E2E225EB229}"/>
              </a:ext>
            </a:extLst>
          </p:cNvPr>
          <p:cNvSpPr txBox="1"/>
          <p:nvPr/>
        </p:nvSpPr>
        <p:spPr>
          <a:xfrm>
            <a:off x="8661194" y="5061037"/>
            <a:ext cx="33645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/>
              <a:t>조 </a:t>
            </a:r>
            <a:r>
              <a:rPr lang="en-US" altLang="ko-KR" dirty="0"/>
              <a:t>: 2</a:t>
            </a:r>
            <a:r>
              <a:rPr lang="ko-KR" altLang="en-US" dirty="0"/>
              <a:t>조 </a:t>
            </a:r>
            <a:endParaRPr lang="en-US" altLang="ko-KR" dirty="0"/>
          </a:p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전기공학과</a:t>
            </a:r>
            <a:endParaRPr lang="en-US" altLang="ko-KR" dirty="0"/>
          </a:p>
          <a:p>
            <a:r>
              <a:rPr lang="ko-KR" altLang="en-US" dirty="0">
                <a:ea typeface="맑은 고딕"/>
              </a:rPr>
              <a:t>학번 </a:t>
            </a:r>
            <a:r>
              <a:rPr lang="en-US" altLang="ko-KR" dirty="0">
                <a:ea typeface="맑은 고딕"/>
              </a:rPr>
              <a:t>: 201724525, 201724570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이도경</a:t>
            </a:r>
            <a:r>
              <a:rPr lang="en-US" altLang="ko-KR" dirty="0"/>
              <a:t>, </a:t>
            </a:r>
            <a:r>
              <a:rPr lang="ko-KR" altLang="en-US" dirty="0" err="1"/>
              <a:t>정석규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834DB-7923-4002-B366-4888A59CBEF2}"/>
              </a:ext>
            </a:extLst>
          </p:cNvPr>
          <p:cNvSpPr txBox="1"/>
          <p:nvPr/>
        </p:nvSpPr>
        <p:spPr>
          <a:xfrm>
            <a:off x="4924042" y="171885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6583"/>
                </a:solidFill>
              </a:rPr>
              <a:t>졸업과제 조사보고서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F183F9-526D-4E71-BC73-312059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필요지식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0C397F-A4AE-4C7E-A7A2-C82446C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4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필요지식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522557" y="1220426"/>
            <a:ext cx="10574530" cy="5258519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Technical Knowledge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5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5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5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5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5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C64EA9-235A-40CE-B096-681F9240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7C5098-D108-4F45-B00E-6E663B58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93" y="3357610"/>
            <a:ext cx="1033471" cy="1157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5E5E18-D46D-4A13-96ED-F7447933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76" y="2866630"/>
            <a:ext cx="2810009" cy="804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AE825-8841-4F3D-9F7A-784F55299410}"/>
              </a:ext>
            </a:extLst>
          </p:cNvPr>
          <p:cNvSpPr txBox="1"/>
          <p:nvPr/>
        </p:nvSpPr>
        <p:spPr>
          <a:xfrm>
            <a:off x="1860192" y="3515078"/>
            <a:ext cx="12818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600" dirty="0">
                <a:ea typeface="맑은 고딕"/>
              </a:rPr>
              <a:t>압력센서 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1AC21-AB12-4932-91B3-13C3A50F8092}"/>
              </a:ext>
            </a:extLst>
          </p:cNvPr>
          <p:cNvSpPr txBox="1"/>
          <p:nvPr/>
        </p:nvSpPr>
        <p:spPr>
          <a:xfrm>
            <a:off x="4442146" y="4603826"/>
            <a:ext cx="17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파이</a:t>
            </a: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6481B5D5-97DF-4D77-88A4-CFF1F78D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253" y="2396341"/>
            <a:ext cx="1096737" cy="1136322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8894664F-8F49-4A3A-AEBC-6A0A161B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877" y="4054019"/>
            <a:ext cx="2821131" cy="897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C7297-7764-49BE-A2E4-79337ECA4AC9}"/>
              </a:ext>
            </a:extLst>
          </p:cNvPr>
          <p:cNvSpPr txBox="1"/>
          <p:nvPr/>
        </p:nvSpPr>
        <p:spPr>
          <a:xfrm>
            <a:off x="7555922" y="5053445"/>
            <a:ext cx="1175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CNN모델</a:t>
            </a:r>
          </a:p>
        </p:txBody>
      </p:sp>
      <p:pic>
        <p:nvPicPr>
          <p:cNvPr id="12" name="그림 1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F81A5308-B7EC-43AF-8F9F-9FC4C6357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489" y="3848595"/>
            <a:ext cx="1090553" cy="1130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B54931-74CE-4677-8F59-074F9DC74AA1}"/>
              </a:ext>
            </a:extLst>
          </p:cNvPr>
          <p:cNvSpPr txBox="1"/>
          <p:nvPr/>
        </p:nvSpPr>
        <p:spPr>
          <a:xfrm>
            <a:off x="1741440" y="4979701"/>
            <a:ext cx="150945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블루투스모듈</a:t>
            </a:r>
          </a:p>
        </p:txBody>
      </p:sp>
    </p:spTree>
    <p:extLst>
      <p:ext uri="{BB962C8B-B14F-4D97-AF65-F5344CB8AC3E}">
        <p14:creationId xmlns:p14="http://schemas.microsoft.com/office/powerpoint/2010/main" val="120011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기존모델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EDD5E1-320C-4A16-BE2B-087F13AB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 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기존모델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5830664" y="1155741"/>
            <a:ext cx="5523136" cy="5383171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신승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맑은 고딕"/>
              </a:rPr>
              <a:t>하이텍의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맑은 고딕"/>
              </a:rPr>
              <a:t>족압측정센서</a:t>
            </a:r>
            <a:endParaRPr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B3E119-6AEB-4EEE-AE41-329A69B5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7D5C8EB1-68C8-498C-9D16-E50864DE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3" y="1319051"/>
            <a:ext cx="3210790" cy="2851760"/>
          </a:xfrm>
          <a:prstGeom prst="rect">
            <a:avLst/>
          </a:prstGeom>
        </p:spPr>
      </p:pic>
      <p:pic>
        <p:nvPicPr>
          <p:cNvPr id="7" name="그림 8" descr="텍스트, 전자기기, 디스플레이, 액자이(가) 표시된 사진&#10;&#10;자동 생성된 설명">
            <a:extLst>
              <a:ext uri="{FF2B5EF4-FFF2-40B4-BE49-F238E27FC236}">
                <a16:creationId xmlns:a16="http://schemas.microsoft.com/office/drawing/2014/main" id="{BA3B369D-AE96-42F1-B1EA-6C05FE0B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68" y="4250349"/>
            <a:ext cx="3210790" cy="25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010777" y="2892028"/>
            <a:ext cx="6170446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기존모델과의 차별성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DBBD8F-1882-4C36-BF18-570C9D5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4514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기존모델과의 </a:t>
            </a:r>
            <a:r>
              <a:rPr lang="ko-KR" altLang="en-US" sz="30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차별성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1D58E4-AD1E-4198-B8DA-5AB36AA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0C55DEC-D29F-42FE-8DAE-52069A9CA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73609"/>
              </p:ext>
            </p:extLst>
          </p:nvPr>
        </p:nvGraphicFramePr>
        <p:xfrm>
          <a:off x="1988820" y="1097830"/>
          <a:ext cx="7872173" cy="438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31954355"/>
                    </a:ext>
                  </a:extLst>
                </a:gridCol>
                <a:gridCol w="3198291">
                  <a:extLst>
                    <a:ext uri="{9D8B030D-6E8A-4147-A177-3AD203B41FA5}">
                      <a16:colId xmlns:a16="http://schemas.microsoft.com/office/drawing/2014/main" val="146316492"/>
                    </a:ext>
                  </a:extLst>
                </a:gridCol>
                <a:gridCol w="3454682">
                  <a:extLst>
                    <a:ext uri="{9D8B030D-6E8A-4147-A177-3AD203B41FA5}">
                      <a16:colId xmlns:a16="http://schemas.microsoft.com/office/drawing/2014/main" val="217767407"/>
                    </a:ext>
                  </a:extLst>
                </a:gridCol>
              </a:tblGrid>
              <a:tr h="43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모델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ko-KR" sz="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신승 </a:t>
                      </a:r>
                      <a:r>
                        <a:rPr lang="ko-KR" sz="800" b="0" i="0" u="none" strike="noStrike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하이텍의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800" b="0" i="0" u="none" strike="noStrike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족압측정센서</a:t>
                      </a:r>
                      <a:endParaRPr lang="ko-KR" sz="800" b="0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스마트 </a:t>
                      </a:r>
                      <a:r>
                        <a:rPr lang="ko-KR" altLang="en-US" sz="800" dirty="0" err="1"/>
                        <a:t>깔창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6010"/>
                  </a:ext>
                </a:extLst>
              </a:tr>
              <a:tr h="3067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4029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dirty="0" err="1"/>
                        <a:t>족압</a:t>
                      </a:r>
                      <a:r>
                        <a:rPr lang="ko-KR" altLang="en-US" sz="1000" dirty="0"/>
                        <a:t> 측정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961378"/>
                  </a:ext>
                </a:extLst>
              </a:tr>
              <a:tr h="4381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dirty="0"/>
                        <a:t>프로그램과의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 dirty="0"/>
                        <a:t>연동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27512"/>
                  </a:ext>
                </a:extLst>
              </a:tr>
            </a:tbl>
          </a:graphicData>
        </a:graphic>
      </p:graphicFrame>
      <p:pic>
        <p:nvPicPr>
          <p:cNvPr id="4" name="그림 6" descr="텍스트, 신발이(가) 표시된 사진&#10;&#10;자동 생성된 설명">
            <a:extLst>
              <a:ext uri="{FF2B5EF4-FFF2-40B4-BE49-F238E27FC236}">
                <a16:creationId xmlns:a16="http://schemas.microsoft.com/office/drawing/2014/main" id="{383D95C9-4E4F-463D-B75A-28BADF66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36" y="1639437"/>
            <a:ext cx="3124200" cy="2773829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2EEDA94C-190C-471F-9CB1-4E7676DD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97" y="1668483"/>
            <a:ext cx="1909470" cy="28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참고문헌 및 출처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B8BD29-FA80-4718-A9D2-F3BCCFB5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6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4113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참고문헌 및 출처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522556" y="1097829"/>
            <a:ext cx="10524223" cy="5258509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올바르게 걷는 법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2"/>
              </a:rPr>
              <a:t>https://blog.daum.net/sooncheonfriends/788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신승하이텍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족압측정센서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: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https://url.kr/fnclxm</a:t>
            </a:r>
            <a:endParaRPr lang="en-US" altLang="ko-KR">
              <a:ea typeface="+mn-lt"/>
              <a:cs typeface="+mn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압력 센서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https://www.devicemart.co.kr/goods/view?no=1327466</a:t>
            </a:r>
            <a:endParaRPr lang="en-US" altLang="ko-KR" dirty="0">
              <a:latin typeface="맑은 고딕"/>
              <a:ea typeface="맑은 고딕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라즈베리 파이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5"/>
              </a:rPr>
              <a:t>https://jpub.tistory.com/319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블루투스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모듈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dirty="0">
                <a:ea typeface="+mn-lt"/>
                <a:cs typeface="+mn-lt"/>
                <a:hlinkClick r:id="rId6"/>
              </a:rPr>
              <a:t>https://www.devicemart.co.kr/goods/view?no=10918241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lt"/>
              <a:cs typeface="+mn-lt"/>
              <a:hlinkClick r:id="rId6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solidFill>
                  <a:schemeClr val="tx1"/>
                </a:solidFill>
                <a:latin typeface="맑은 고딕"/>
                <a:ea typeface="맑은 고딕"/>
              </a:rPr>
              <a:t>족압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 분석 딥러닝 알고리즘 :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r>
              <a:rPr lang="ko-KR" dirty="0">
                <a:ea typeface="+mn-lt"/>
                <a:cs typeface="+mn-lt"/>
                <a:hlinkClick r:id="rId7"/>
              </a:rPr>
              <a:t>https://url.kr/lisv79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자가발전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보행분석깔창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: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  <a:hlinkClick r:id="rId8"/>
              </a:rPr>
              <a:t>https://url.kr/xqjfzu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EE6261-2402-48B2-BC28-1BFCE8EA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7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41F79A-9FB6-4093-B6F1-35D9B6B4B45A}"/>
              </a:ext>
            </a:extLst>
          </p:cNvPr>
          <p:cNvCxnSpPr>
            <a:cxnSpLocks/>
          </p:cNvCxnSpPr>
          <p:nvPr/>
        </p:nvCxnSpPr>
        <p:spPr>
          <a:xfrm>
            <a:off x="3840956" y="1156369"/>
            <a:ext cx="4510088" cy="0"/>
          </a:xfrm>
          <a:prstGeom prst="line">
            <a:avLst/>
          </a:prstGeom>
          <a:ln w="19050" cmpd="sng">
            <a:solidFill>
              <a:schemeClr val="bg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8CF2C-7BCE-40D0-87C8-73145689CAC0}"/>
              </a:ext>
            </a:extLst>
          </p:cNvPr>
          <p:cNvSpPr txBox="1"/>
          <p:nvPr/>
        </p:nvSpPr>
        <p:spPr>
          <a:xfrm>
            <a:off x="4329068" y="1542708"/>
            <a:ext cx="3533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연구주제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연구동기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연구목적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필요지식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기존모델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기존모델과의 차별성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참고문헌 및 출처</a:t>
            </a:r>
            <a:endParaRPr lang="en-US" altLang="ko-KR" sz="2200" dirty="0">
              <a:solidFill>
                <a:prstClr val="white">
                  <a:lumMod val="8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97A6-B65C-4AB3-9D8F-2A067E12C7F3}"/>
              </a:ext>
            </a:extLst>
          </p:cNvPr>
          <p:cNvSpPr txBox="1"/>
          <p:nvPr/>
        </p:nvSpPr>
        <p:spPr>
          <a:xfrm>
            <a:off x="5514595" y="386956"/>
            <a:ext cx="1162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B49808-4F0D-4900-BAB5-29BB241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ko-KR" altLang="en-US" sz="40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연구주제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EB80FF-D063-4A68-A8FB-132CAC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연구주제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1514889" y="2477230"/>
            <a:ext cx="9162222" cy="1903539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압력센서를 장착한 </a:t>
            </a:r>
            <a:r>
              <a:rPr lang="ko-KR" altLang="en-US" sz="2200" dirty="0" err="1">
                <a:solidFill>
                  <a:schemeClr val="tx1"/>
                </a:solidFill>
                <a:latin typeface="맑은 고딕"/>
                <a:ea typeface="맑은 고딕"/>
              </a:rPr>
              <a:t>깔창과</a:t>
            </a: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맑은 고딕"/>
                <a:ea typeface="맑은 고딕"/>
              </a:rPr>
              <a:t>딥러닝를</a:t>
            </a: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 이용해 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사용자의 보행패턴을 분석하는 프로그램 </a:t>
            </a:r>
            <a:endParaRPr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연구동기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8D8590-3FC1-4A87-899D-9141F1D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연구동기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522557" y="1930643"/>
            <a:ext cx="10574529" cy="3410002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세계보건기구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(WHO)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연구 결과에 따르면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기준 우리나라 성인의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35.4%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운동 부족으로 조사되었다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바쁜 일상 속 우리가 시간을 조금만 투자하여 할 수 있는 운동은 무엇이 있을 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바로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걷기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그러나 걷기는 쉽고 효율적인 운동이지만 잘못된 자세로 걸으면 오히려 운동 효과가 감소하고 부상의 위험도 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89A5B3-A966-4F90-A947-130E017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연구동기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5358063" y="1097831"/>
            <a:ext cx="5598486" cy="5441081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보행패턴을 분석하여 올바른 걸음을 할 수 있도록 도움을 주는 프로그램을 만들면 어떨까  </a:t>
            </a:r>
            <a:endParaRPr lang="ko-KR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89A5B3-A966-4F90-A947-130E017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15B4F-BE4F-4963-A523-C66EC60F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7" y="1070799"/>
            <a:ext cx="4626959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355682" y="2892028"/>
            <a:ext cx="548063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 </a:t>
            </a:r>
            <a:r>
              <a:rPr lang="ko-KR" altLang="en-US" sz="40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연구목적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F075E3-B5FA-461E-8088-7E907612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2328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연구목적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9E38396-E96F-4C08-B791-AE2F58BB05BC}"/>
              </a:ext>
            </a:extLst>
          </p:cNvPr>
          <p:cNvSpPr/>
          <p:nvPr/>
        </p:nvSpPr>
        <p:spPr>
          <a:xfrm>
            <a:off x="1530931" y="1755065"/>
            <a:ext cx="9130138" cy="3347870"/>
          </a:xfrm>
          <a:prstGeom prst="flowChartAlternateProcess">
            <a:avLst/>
          </a:prstGeom>
          <a:solidFill>
            <a:srgbClr val="E8E4D9"/>
          </a:solidFill>
          <a:ln>
            <a:solidFill>
              <a:srgbClr val="E8E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센서들을 통해 </a:t>
            </a:r>
            <a:r>
              <a:rPr lang="ko-KR" altLang="en-US" sz="2200" dirty="0" err="1">
                <a:solidFill>
                  <a:schemeClr val="tx1"/>
                </a:solidFill>
                <a:latin typeface="맑은 고딕"/>
                <a:ea typeface="맑은 고딕"/>
              </a:rPr>
              <a:t>족압을</a:t>
            </a: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측정하여</a:t>
            </a: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 데이터를 전송</a:t>
            </a:r>
            <a:endParaRPr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측정한 보행패턴을 분석하여</a:t>
            </a:r>
            <a:r>
              <a:rPr lang="ko-KR" altLang="en-US" sz="22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세밀한 건강관리 기회를 제공함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ACABCA-C6A7-498C-8F85-02502F9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815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318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SeokGyu</dc:creator>
  <cp:lastModifiedBy>Jeong SeokGyu</cp:lastModifiedBy>
  <cp:revision>146</cp:revision>
  <dcterms:created xsi:type="dcterms:W3CDTF">2022-03-16T20:03:19Z</dcterms:created>
  <dcterms:modified xsi:type="dcterms:W3CDTF">2022-03-18T00:16:19Z</dcterms:modified>
</cp:coreProperties>
</file>