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8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AC6E06-EA3D-4034-AFDD-5BAFC572EB0C}" v="289" dt="2022-06-18T23:46:17.0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65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okGyu" userId="5e88030332c6c7ea" providerId="LiveId" clId="{0BAC6E06-EA3D-4034-AFDD-5BAFC572EB0C}"/>
    <pc:docChg chg="undo custSel addSld delSld modSld">
      <pc:chgData name="SeokGyu" userId="5e88030332c6c7ea" providerId="LiveId" clId="{0BAC6E06-EA3D-4034-AFDD-5BAFC572EB0C}" dt="2022-06-18T23:46:40.974" v="3947" actId="1076"/>
      <pc:docMkLst>
        <pc:docMk/>
      </pc:docMkLst>
      <pc:sldChg chg="modSp mod">
        <pc:chgData name="SeokGyu" userId="5e88030332c6c7ea" providerId="LiveId" clId="{0BAC6E06-EA3D-4034-AFDD-5BAFC572EB0C}" dt="2022-06-18T20:37:55.960" v="48"/>
        <pc:sldMkLst>
          <pc:docMk/>
          <pc:sldMk cId="0" sldId="256"/>
        </pc:sldMkLst>
        <pc:spChg chg="mod">
          <ac:chgData name="SeokGyu" userId="5e88030332c6c7ea" providerId="LiveId" clId="{0BAC6E06-EA3D-4034-AFDD-5BAFC572EB0C}" dt="2022-06-18T20:37:55.960" v="48"/>
          <ac:spMkLst>
            <pc:docMk/>
            <pc:sldMk cId="0" sldId="256"/>
            <ac:spMk id="121" creationId="{00000000-0000-0000-0000-000000000000}"/>
          </ac:spMkLst>
        </pc:spChg>
      </pc:sldChg>
      <pc:sldChg chg="modNotesTx">
        <pc:chgData name="SeokGyu" userId="5e88030332c6c7ea" providerId="LiveId" clId="{0BAC6E06-EA3D-4034-AFDD-5BAFC572EB0C}" dt="2022-06-18T20:40:07.503" v="215" actId="20577"/>
        <pc:sldMkLst>
          <pc:docMk/>
          <pc:sldMk cId="0" sldId="257"/>
        </pc:sldMkLst>
      </pc:sldChg>
      <pc:sldChg chg="addSp modSp mod modNotesTx">
        <pc:chgData name="SeokGyu" userId="5e88030332c6c7ea" providerId="LiveId" clId="{0BAC6E06-EA3D-4034-AFDD-5BAFC572EB0C}" dt="2022-06-18T22:02:53.411" v="2167" actId="20577"/>
        <pc:sldMkLst>
          <pc:docMk/>
          <pc:sldMk cId="0" sldId="258"/>
        </pc:sldMkLst>
        <pc:spChg chg="add mod ord">
          <ac:chgData name="SeokGyu" userId="5e88030332c6c7ea" providerId="LiveId" clId="{0BAC6E06-EA3D-4034-AFDD-5BAFC572EB0C}" dt="2022-06-18T20:46:33.607" v="235" actId="692"/>
          <ac:spMkLst>
            <pc:docMk/>
            <pc:sldMk cId="0" sldId="258"/>
            <ac:spMk id="2" creationId="{64E34045-5892-8329-6333-156CC2262D8E}"/>
          </ac:spMkLst>
        </pc:spChg>
        <pc:spChg chg="mod">
          <ac:chgData name="SeokGyu" userId="5e88030332c6c7ea" providerId="LiveId" clId="{0BAC6E06-EA3D-4034-AFDD-5BAFC572EB0C}" dt="2022-06-18T20:39:20.342" v="59" actId="1076"/>
          <ac:spMkLst>
            <pc:docMk/>
            <pc:sldMk cId="0" sldId="258"/>
            <ac:spMk id="138" creationId="{00000000-0000-0000-0000-000000000000}"/>
          </ac:spMkLst>
        </pc:spChg>
      </pc:sldChg>
      <pc:sldChg chg="modNotesTx">
        <pc:chgData name="SeokGyu" userId="5e88030332c6c7ea" providerId="LiveId" clId="{0BAC6E06-EA3D-4034-AFDD-5BAFC572EB0C}" dt="2022-06-18T22:01:00.942" v="1684" actId="20577"/>
        <pc:sldMkLst>
          <pc:docMk/>
          <pc:sldMk cId="0" sldId="259"/>
        </pc:sldMkLst>
      </pc:sldChg>
      <pc:sldChg chg="addSp modSp mod modNotes modNotesTx">
        <pc:chgData name="SeokGyu" userId="5e88030332c6c7ea" providerId="LiveId" clId="{0BAC6E06-EA3D-4034-AFDD-5BAFC572EB0C}" dt="2022-06-18T22:04:44.354" v="2548" actId="20577"/>
        <pc:sldMkLst>
          <pc:docMk/>
          <pc:sldMk cId="0" sldId="260"/>
        </pc:sldMkLst>
        <pc:spChg chg="add mod ord">
          <ac:chgData name="SeokGyu" userId="5e88030332c6c7ea" providerId="LiveId" clId="{0BAC6E06-EA3D-4034-AFDD-5BAFC572EB0C}" dt="2022-06-18T20:50:26.199" v="293" actId="14100"/>
          <ac:spMkLst>
            <pc:docMk/>
            <pc:sldMk cId="0" sldId="260"/>
            <ac:spMk id="7" creationId="{25B9F500-B051-8884-DEC0-B17447897D63}"/>
          </ac:spMkLst>
        </pc:spChg>
        <pc:spChg chg="add mod">
          <ac:chgData name="SeokGyu" userId="5e88030332c6c7ea" providerId="LiveId" clId="{0BAC6E06-EA3D-4034-AFDD-5BAFC572EB0C}" dt="2022-06-18T20:56:00.237" v="487" actId="1076"/>
          <ac:spMkLst>
            <pc:docMk/>
            <pc:sldMk cId="0" sldId="260"/>
            <ac:spMk id="8" creationId="{72DDDF3A-7510-F278-5155-E445B3EE7C87}"/>
          </ac:spMkLst>
        </pc:spChg>
        <pc:picChg chg="add mod">
          <ac:chgData name="SeokGyu" userId="5e88030332c6c7ea" providerId="LiveId" clId="{0BAC6E06-EA3D-4034-AFDD-5BAFC572EB0C}" dt="2022-06-18T20:49:34.838" v="292" actId="14100"/>
          <ac:picMkLst>
            <pc:docMk/>
            <pc:sldMk cId="0" sldId="260"/>
            <ac:picMk id="3" creationId="{CAC1F068-135D-842F-A37D-DAFAE0B1D7E7}"/>
          </ac:picMkLst>
        </pc:picChg>
      </pc:sldChg>
      <pc:sldChg chg="addSp modSp mod modNotesTx">
        <pc:chgData name="SeokGyu" userId="5e88030332c6c7ea" providerId="LiveId" clId="{0BAC6E06-EA3D-4034-AFDD-5BAFC572EB0C}" dt="2022-06-18T22:31:20.447" v="2910" actId="20577"/>
        <pc:sldMkLst>
          <pc:docMk/>
          <pc:sldMk cId="0" sldId="261"/>
        </pc:sldMkLst>
        <pc:spChg chg="add mod">
          <ac:chgData name="SeokGyu" userId="5e88030332c6c7ea" providerId="LiveId" clId="{0BAC6E06-EA3D-4034-AFDD-5BAFC572EB0C}" dt="2022-06-18T22:24:37.866" v="2906" actId="1038"/>
          <ac:spMkLst>
            <pc:docMk/>
            <pc:sldMk cId="0" sldId="261"/>
            <ac:spMk id="2" creationId="{D29A388F-C431-5B16-2051-8D78C7EB2824}"/>
          </ac:spMkLst>
        </pc:spChg>
        <pc:spChg chg="add mod">
          <ac:chgData name="SeokGyu" userId="5e88030332c6c7ea" providerId="LiveId" clId="{0BAC6E06-EA3D-4034-AFDD-5BAFC572EB0C}" dt="2022-06-18T22:24:37.866" v="2906" actId="1038"/>
          <ac:spMkLst>
            <pc:docMk/>
            <pc:sldMk cId="0" sldId="261"/>
            <ac:spMk id="3" creationId="{3486522C-866B-E85F-3B63-9DB971B960B6}"/>
          </ac:spMkLst>
        </pc:spChg>
        <pc:spChg chg="add mod">
          <ac:chgData name="SeokGyu" userId="5e88030332c6c7ea" providerId="LiveId" clId="{0BAC6E06-EA3D-4034-AFDD-5BAFC572EB0C}" dt="2022-06-18T22:24:37.866" v="2906" actId="1038"/>
          <ac:spMkLst>
            <pc:docMk/>
            <pc:sldMk cId="0" sldId="261"/>
            <ac:spMk id="9" creationId="{4CF70287-8835-0858-BAEF-DD7537658C35}"/>
          </ac:spMkLst>
        </pc:spChg>
        <pc:spChg chg="mod">
          <ac:chgData name="SeokGyu" userId="5e88030332c6c7ea" providerId="LiveId" clId="{0BAC6E06-EA3D-4034-AFDD-5BAFC572EB0C}" dt="2022-06-18T22:24:37.866" v="2906" actId="1038"/>
          <ac:spMkLst>
            <pc:docMk/>
            <pc:sldMk cId="0" sldId="261"/>
            <ac:spMk id="164" creationId="{00000000-0000-0000-0000-000000000000}"/>
          </ac:spMkLst>
        </pc:spChg>
        <pc:spChg chg="mod">
          <ac:chgData name="SeokGyu" userId="5e88030332c6c7ea" providerId="LiveId" clId="{0BAC6E06-EA3D-4034-AFDD-5BAFC572EB0C}" dt="2022-06-18T22:07:36.995" v="2566" actId="1076"/>
          <ac:spMkLst>
            <pc:docMk/>
            <pc:sldMk cId="0" sldId="261"/>
            <ac:spMk id="165" creationId="{00000000-0000-0000-0000-000000000000}"/>
          </ac:spMkLst>
        </pc:spChg>
      </pc:sldChg>
      <pc:sldChg chg="addSp delSp modSp mod modNotesTx">
        <pc:chgData name="SeokGyu" userId="5e88030332c6c7ea" providerId="LiveId" clId="{0BAC6E06-EA3D-4034-AFDD-5BAFC572EB0C}" dt="2022-06-18T22:31:14.991" v="2909" actId="20577"/>
        <pc:sldMkLst>
          <pc:docMk/>
          <pc:sldMk cId="0" sldId="262"/>
        </pc:sldMkLst>
        <pc:spChg chg="add mod">
          <ac:chgData name="SeokGyu" userId="5e88030332c6c7ea" providerId="LiveId" clId="{0BAC6E06-EA3D-4034-AFDD-5BAFC572EB0C}" dt="2022-06-18T22:14:24.350" v="2718" actId="1076"/>
          <ac:spMkLst>
            <pc:docMk/>
            <pc:sldMk cId="0" sldId="262"/>
            <ac:spMk id="2" creationId="{BFAD9FF8-5480-39C0-8C58-448B0B42B623}"/>
          </ac:spMkLst>
        </pc:spChg>
        <pc:spChg chg="add mod">
          <ac:chgData name="SeokGyu" userId="5e88030332c6c7ea" providerId="LiveId" clId="{0BAC6E06-EA3D-4034-AFDD-5BAFC572EB0C}" dt="2022-06-18T22:23:48.817" v="2824" actId="1038"/>
          <ac:spMkLst>
            <pc:docMk/>
            <pc:sldMk cId="0" sldId="262"/>
            <ac:spMk id="3" creationId="{1356D6C1-D694-DDF2-C928-44907B401A7D}"/>
          </ac:spMkLst>
        </pc:spChg>
        <pc:spChg chg="add mod">
          <ac:chgData name="SeokGyu" userId="5e88030332c6c7ea" providerId="LiveId" clId="{0BAC6E06-EA3D-4034-AFDD-5BAFC572EB0C}" dt="2022-06-18T22:23:56.693" v="2841" actId="1038"/>
          <ac:spMkLst>
            <pc:docMk/>
            <pc:sldMk cId="0" sldId="262"/>
            <ac:spMk id="9" creationId="{2E1F48CA-506C-3C2F-90ED-467CB9DA6A40}"/>
          </ac:spMkLst>
        </pc:spChg>
        <pc:spChg chg="add mod">
          <ac:chgData name="SeokGyu" userId="5e88030332c6c7ea" providerId="LiveId" clId="{0BAC6E06-EA3D-4034-AFDD-5BAFC572EB0C}" dt="2022-06-18T22:14:29.295" v="2719" actId="1076"/>
          <ac:spMkLst>
            <pc:docMk/>
            <pc:sldMk cId="0" sldId="262"/>
            <ac:spMk id="10" creationId="{1E7D9672-15BE-F005-18D6-E37582C84E4C}"/>
          </ac:spMkLst>
        </pc:spChg>
        <pc:spChg chg="mod">
          <ac:chgData name="SeokGyu" userId="5e88030332c6c7ea" providerId="LiveId" clId="{0BAC6E06-EA3D-4034-AFDD-5BAFC572EB0C}" dt="2022-06-18T22:23:38.397" v="2800" actId="1037"/>
          <ac:spMkLst>
            <pc:docMk/>
            <pc:sldMk cId="0" sldId="262"/>
            <ac:spMk id="169" creationId="{00000000-0000-0000-0000-000000000000}"/>
          </ac:spMkLst>
        </pc:spChg>
        <pc:spChg chg="del">
          <ac:chgData name="SeokGyu" userId="5e88030332c6c7ea" providerId="LiveId" clId="{0BAC6E06-EA3D-4034-AFDD-5BAFC572EB0C}" dt="2022-06-18T22:09:36.978" v="2652" actId="478"/>
          <ac:spMkLst>
            <pc:docMk/>
            <pc:sldMk cId="0" sldId="262"/>
            <ac:spMk id="170" creationId="{00000000-0000-0000-0000-000000000000}"/>
          </ac:spMkLst>
        </pc:spChg>
      </pc:sldChg>
      <pc:sldChg chg="addSp modSp mod modNotesTx">
        <pc:chgData name="SeokGyu" userId="5e88030332c6c7ea" providerId="LiveId" clId="{0BAC6E06-EA3D-4034-AFDD-5BAFC572EB0C}" dt="2022-06-18T22:31:03.840" v="2907" actId="20577"/>
        <pc:sldMkLst>
          <pc:docMk/>
          <pc:sldMk cId="0" sldId="263"/>
        </pc:sldMkLst>
        <pc:spChg chg="add mod">
          <ac:chgData name="SeokGyu" userId="5e88030332c6c7ea" providerId="LiveId" clId="{0BAC6E06-EA3D-4034-AFDD-5BAFC572EB0C}" dt="2022-06-18T22:23:20.878" v="2773" actId="1076"/>
          <ac:spMkLst>
            <pc:docMk/>
            <pc:sldMk cId="0" sldId="263"/>
            <ac:spMk id="2" creationId="{3A2749A1-7AFF-1DD3-0979-41E1C9E3913E}"/>
          </ac:spMkLst>
        </pc:spChg>
        <pc:spChg chg="mod">
          <ac:chgData name="SeokGyu" userId="5e88030332c6c7ea" providerId="LiveId" clId="{0BAC6E06-EA3D-4034-AFDD-5BAFC572EB0C}" dt="2022-06-18T22:23:27.073" v="2774" actId="1076"/>
          <ac:spMkLst>
            <pc:docMk/>
            <pc:sldMk cId="0" sldId="263"/>
            <ac:spMk id="174" creationId="{00000000-0000-0000-0000-000000000000}"/>
          </ac:spMkLst>
        </pc:spChg>
      </pc:sldChg>
      <pc:sldChg chg="addSp delSp modSp mod modNotesTx">
        <pc:chgData name="SeokGyu" userId="5e88030332c6c7ea" providerId="LiveId" clId="{0BAC6E06-EA3D-4034-AFDD-5BAFC572EB0C}" dt="2022-06-18T23:46:40.974" v="3947" actId="1076"/>
        <pc:sldMkLst>
          <pc:docMk/>
          <pc:sldMk cId="0" sldId="264"/>
        </pc:sldMkLst>
        <pc:spChg chg="mod">
          <ac:chgData name="SeokGyu" userId="5e88030332c6c7ea" providerId="LiveId" clId="{0BAC6E06-EA3D-4034-AFDD-5BAFC572EB0C}" dt="2022-06-18T22:31:40.832" v="2911"/>
          <ac:spMkLst>
            <pc:docMk/>
            <pc:sldMk cId="0" sldId="264"/>
            <ac:spMk id="6" creationId="{36D46F4E-D472-5E8E-8B74-E172FCB38B44}"/>
          </ac:spMkLst>
        </pc:spChg>
        <pc:spChg chg="mod">
          <ac:chgData name="SeokGyu" userId="5e88030332c6c7ea" providerId="LiveId" clId="{0BAC6E06-EA3D-4034-AFDD-5BAFC572EB0C}" dt="2022-06-18T22:31:40.832" v="2911"/>
          <ac:spMkLst>
            <pc:docMk/>
            <pc:sldMk cId="0" sldId="264"/>
            <ac:spMk id="7" creationId="{174B9760-A6C2-56D0-B558-6C95AFD50141}"/>
          </ac:spMkLst>
        </pc:spChg>
        <pc:spChg chg="mod">
          <ac:chgData name="SeokGyu" userId="5e88030332c6c7ea" providerId="LiveId" clId="{0BAC6E06-EA3D-4034-AFDD-5BAFC572EB0C}" dt="2022-06-18T22:31:40.832" v="2911"/>
          <ac:spMkLst>
            <pc:docMk/>
            <pc:sldMk cId="0" sldId="264"/>
            <ac:spMk id="8" creationId="{6CFD0FE7-CB7E-B31E-351A-2FC95801B712}"/>
          </ac:spMkLst>
        </pc:spChg>
        <pc:spChg chg="mod">
          <ac:chgData name="SeokGyu" userId="5e88030332c6c7ea" providerId="LiveId" clId="{0BAC6E06-EA3D-4034-AFDD-5BAFC572EB0C}" dt="2022-06-18T22:31:40.832" v="2911"/>
          <ac:spMkLst>
            <pc:docMk/>
            <pc:sldMk cId="0" sldId="264"/>
            <ac:spMk id="9" creationId="{271E5E19-AB0E-10AE-0328-E9A37E3B4893}"/>
          </ac:spMkLst>
        </pc:spChg>
        <pc:spChg chg="mod">
          <ac:chgData name="SeokGyu" userId="5e88030332c6c7ea" providerId="LiveId" clId="{0BAC6E06-EA3D-4034-AFDD-5BAFC572EB0C}" dt="2022-06-18T22:31:40.832" v="2911"/>
          <ac:spMkLst>
            <pc:docMk/>
            <pc:sldMk cId="0" sldId="264"/>
            <ac:spMk id="10" creationId="{B424D79C-2EE2-CF78-B6DE-FB8091393CF6}"/>
          </ac:spMkLst>
        </pc:spChg>
        <pc:spChg chg="add mod">
          <ac:chgData name="SeokGyu" userId="5e88030332c6c7ea" providerId="LiveId" clId="{0BAC6E06-EA3D-4034-AFDD-5BAFC572EB0C}" dt="2022-06-18T23:46:40.974" v="3947" actId="1076"/>
          <ac:spMkLst>
            <pc:docMk/>
            <pc:sldMk cId="0" sldId="264"/>
            <ac:spMk id="16" creationId="{CEF2B818-AACD-87FD-D288-28E7E78E01BB}"/>
          </ac:spMkLst>
        </pc:spChg>
        <pc:spChg chg="add mod">
          <ac:chgData name="SeokGyu" userId="5e88030332c6c7ea" providerId="LiveId" clId="{0BAC6E06-EA3D-4034-AFDD-5BAFC572EB0C}" dt="2022-06-18T23:42:53.985" v="3570" actId="1076"/>
          <ac:spMkLst>
            <pc:docMk/>
            <pc:sldMk cId="0" sldId="264"/>
            <ac:spMk id="17" creationId="{659758B5-4FE4-39C1-E53C-517EB13355BE}"/>
          </ac:spMkLst>
        </pc:spChg>
        <pc:spChg chg="add del mod">
          <ac:chgData name="SeokGyu" userId="5e88030332c6c7ea" providerId="LiveId" clId="{0BAC6E06-EA3D-4034-AFDD-5BAFC572EB0C}" dt="2022-06-18T23:43:18.642" v="3573" actId="478"/>
          <ac:spMkLst>
            <pc:docMk/>
            <pc:sldMk cId="0" sldId="264"/>
            <ac:spMk id="18" creationId="{4BF17198-455C-6525-1ED2-B895BE0CBCB3}"/>
          </ac:spMkLst>
        </pc:spChg>
        <pc:spChg chg="add mod">
          <ac:chgData name="SeokGyu" userId="5e88030332c6c7ea" providerId="LiveId" clId="{0BAC6E06-EA3D-4034-AFDD-5BAFC572EB0C}" dt="2022-06-18T23:40:27.616" v="3262" actId="113"/>
          <ac:spMkLst>
            <pc:docMk/>
            <pc:sldMk cId="0" sldId="264"/>
            <ac:spMk id="19" creationId="{B70CA91E-0A47-0049-94BB-093851228CCB}"/>
          </ac:spMkLst>
        </pc:spChg>
        <pc:spChg chg="add mod">
          <ac:chgData name="SeokGyu" userId="5e88030332c6c7ea" providerId="LiveId" clId="{0BAC6E06-EA3D-4034-AFDD-5BAFC572EB0C}" dt="2022-06-18T23:43:01.421" v="3571" actId="1076"/>
          <ac:spMkLst>
            <pc:docMk/>
            <pc:sldMk cId="0" sldId="264"/>
            <ac:spMk id="20" creationId="{2B3A5967-F235-AFB1-D505-8E9FB37E1C0F}"/>
          </ac:spMkLst>
        </pc:spChg>
        <pc:grpChg chg="add mod">
          <ac:chgData name="SeokGyu" userId="5e88030332c6c7ea" providerId="LiveId" clId="{0BAC6E06-EA3D-4034-AFDD-5BAFC572EB0C}" dt="2022-06-18T22:31:40.832" v="2911"/>
          <ac:grpSpMkLst>
            <pc:docMk/>
            <pc:sldMk cId="0" sldId="264"/>
            <ac:grpSpMk id="5" creationId="{9A6910D6-7A72-3B0B-D569-AAA9E770F340}"/>
          </ac:grpSpMkLst>
        </pc:grpChg>
        <pc:picChg chg="add mod">
          <ac:chgData name="SeokGyu" userId="5e88030332c6c7ea" providerId="LiveId" clId="{0BAC6E06-EA3D-4034-AFDD-5BAFC572EB0C}" dt="2022-06-18T22:31:40.832" v="2911"/>
          <ac:picMkLst>
            <pc:docMk/>
            <pc:sldMk cId="0" sldId="264"/>
            <ac:picMk id="11" creationId="{18D3DF63-AA27-048B-3EFC-6D508E6F2735}"/>
          </ac:picMkLst>
        </pc:picChg>
        <pc:picChg chg="add mod">
          <ac:chgData name="SeokGyu" userId="5e88030332c6c7ea" providerId="LiveId" clId="{0BAC6E06-EA3D-4034-AFDD-5BAFC572EB0C}" dt="2022-06-18T22:31:40.832" v="2911"/>
          <ac:picMkLst>
            <pc:docMk/>
            <pc:sldMk cId="0" sldId="264"/>
            <ac:picMk id="12" creationId="{F15A80FA-468F-35D0-601B-A1BF3486634D}"/>
          </ac:picMkLst>
        </pc:picChg>
        <pc:picChg chg="add mod">
          <ac:chgData name="SeokGyu" userId="5e88030332c6c7ea" providerId="LiveId" clId="{0BAC6E06-EA3D-4034-AFDD-5BAFC572EB0C}" dt="2022-06-18T22:31:40.832" v="2911"/>
          <ac:picMkLst>
            <pc:docMk/>
            <pc:sldMk cId="0" sldId="264"/>
            <ac:picMk id="13" creationId="{61E37869-6710-19EE-3672-E053F529FF0F}"/>
          </ac:picMkLst>
        </pc:picChg>
        <pc:picChg chg="add mod">
          <ac:chgData name="SeokGyu" userId="5e88030332c6c7ea" providerId="LiveId" clId="{0BAC6E06-EA3D-4034-AFDD-5BAFC572EB0C}" dt="2022-06-18T22:31:40.832" v="2911"/>
          <ac:picMkLst>
            <pc:docMk/>
            <pc:sldMk cId="0" sldId="264"/>
            <ac:picMk id="14" creationId="{F8B7FFB0-FFC3-1B2B-A7C8-FE630924C243}"/>
          </ac:picMkLst>
        </pc:picChg>
        <pc:picChg chg="add mod">
          <ac:chgData name="SeokGyu" userId="5e88030332c6c7ea" providerId="LiveId" clId="{0BAC6E06-EA3D-4034-AFDD-5BAFC572EB0C}" dt="2022-06-18T22:31:40.832" v="2911"/>
          <ac:picMkLst>
            <pc:docMk/>
            <pc:sldMk cId="0" sldId="264"/>
            <ac:picMk id="15" creationId="{61C57BED-58B8-E613-6E92-5E8C2B816E4B}"/>
          </ac:picMkLst>
        </pc:picChg>
      </pc:sldChg>
      <pc:sldChg chg="addSp modSp mod">
        <pc:chgData name="SeokGyu" userId="5e88030332c6c7ea" providerId="LiveId" clId="{0BAC6E06-EA3D-4034-AFDD-5BAFC572EB0C}" dt="2022-06-18T23:37:33.820" v="2918" actId="14100"/>
        <pc:sldMkLst>
          <pc:docMk/>
          <pc:sldMk cId="0" sldId="265"/>
        </pc:sldMkLst>
        <pc:picChg chg="add mod">
          <ac:chgData name="SeokGyu" userId="5e88030332c6c7ea" providerId="LiveId" clId="{0BAC6E06-EA3D-4034-AFDD-5BAFC572EB0C}" dt="2022-06-18T23:37:33.820" v="2918" actId="14100"/>
          <ac:picMkLst>
            <pc:docMk/>
            <pc:sldMk cId="0" sldId="265"/>
            <ac:picMk id="3" creationId="{13E4775A-390C-97EF-C370-F747EBC491D2}"/>
          </ac:picMkLst>
        </pc:picChg>
      </pc:sldChg>
      <pc:sldChg chg="addSp modSp mod">
        <pc:chgData name="SeokGyu" userId="5e88030332c6c7ea" providerId="LiveId" clId="{0BAC6E06-EA3D-4034-AFDD-5BAFC572EB0C}" dt="2022-06-18T22:06:08.841" v="2556" actId="1076"/>
        <pc:sldMkLst>
          <pc:docMk/>
          <pc:sldMk cId="0" sldId="266"/>
        </pc:sldMkLst>
        <pc:spChg chg="add mod">
          <ac:chgData name="SeokGyu" userId="5e88030332c6c7ea" providerId="LiveId" clId="{0BAC6E06-EA3D-4034-AFDD-5BAFC572EB0C}" dt="2022-06-18T22:06:08.841" v="2556" actId="1076"/>
          <ac:spMkLst>
            <pc:docMk/>
            <pc:sldMk cId="0" sldId="266"/>
            <ac:spMk id="6" creationId="{10540DC6-DB44-9557-7437-008B86EBE92D}"/>
          </ac:spMkLst>
        </pc:spChg>
      </pc:sldChg>
      <pc:sldChg chg="new del">
        <pc:chgData name="SeokGyu" userId="5e88030332c6c7ea" providerId="LiveId" clId="{0BAC6E06-EA3D-4034-AFDD-5BAFC572EB0C}" dt="2022-06-18T20:44:14.339" v="217" actId="47"/>
        <pc:sldMkLst>
          <pc:docMk/>
          <pc:sldMk cId="621305636" sldId="268"/>
        </pc:sldMkLst>
      </pc:sldChg>
      <pc:sldChg chg="addSp delSp modSp add mod modNotesTx">
        <pc:chgData name="SeokGyu" userId="5e88030332c6c7ea" providerId="LiveId" clId="{0BAC6E06-EA3D-4034-AFDD-5BAFC572EB0C}" dt="2022-06-18T22:31:09.470" v="2908" actId="20577"/>
        <pc:sldMkLst>
          <pc:docMk/>
          <pc:sldMk cId="2711956852" sldId="268"/>
        </pc:sldMkLst>
        <pc:spChg chg="add mod">
          <ac:chgData name="SeokGyu" userId="5e88030332c6c7ea" providerId="LiveId" clId="{0BAC6E06-EA3D-4034-AFDD-5BAFC572EB0C}" dt="2022-06-18T22:24:20.442" v="2881" actId="1037"/>
          <ac:spMkLst>
            <pc:docMk/>
            <pc:sldMk cId="2711956852" sldId="268"/>
            <ac:spMk id="2" creationId="{AF49C55B-DCF5-778E-AA07-FE628043EF51}"/>
          </ac:spMkLst>
        </pc:spChg>
        <pc:spChg chg="add mod">
          <ac:chgData name="SeokGyu" userId="5e88030332c6c7ea" providerId="LiveId" clId="{0BAC6E06-EA3D-4034-AFDD-5BAFC572EB0C}" dt="2022-06-18T22:24:04.611" v="2854" actId="1038"/>
          <ac:spMkLst>
            <pc:docMk/>
            <pc:sldMk cId="2711956852" sldId="268"/>
            <ac:spMk id="8" creationId="{362D6FF2-6429-23CC-69A3-7EB0D81B954A}"/>
          </ac:spMkLst>
        </pc:spChg>
        <pc:spChg chg="del">
          <ac:chgData name="SeokGyu" userId="5e88030332c6c7ea" providerId="LiveId" clId="{0BAC6E06-EA3D-4034-AFDD-5BAFC572EB0C}" dt="2022-06-18T22:12:47.078" v="2707" actId="478"/>
          <ac:spMkLst>
            <pc:docMk/>
            <pc:sldMk cId="2711956852" sldId="268"/>
            <ac:spMk id="169" creationId="{00000000-0000-0000-0000-000000000000}"/>
          </ac:spMkLst>
        </pc:spChg>
        <pc:spChg chg="mod">
          <ac:chgData name="SeokGyu" userId="5e88030332c6c7ea" providerId="LiveId" clId="{0BAC6E06-EA3D-4034-AFDD-5BAFC572EB0C}" dt="2022-06-18T22:24:13.218" v="2869" actId="1038"/>
          <ac:spMkLst>
            <pc:docMk/>
            <pc:sldMk cId="2711956852" sldId="268"/>
            <ac:spMk id="17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슬라이드를 이동하려면 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ko-KR" sz="2000" b="0" strike="noStrike" spc="-1">
                <a:latin typeface="Noto Sans CJK KR"/>
              </a:rPr>
              <a:t>메모 서식을 편집하려면 클릭하십시오</a:t>
            </a:r>
            <a:r>
              <a:rPr lang="en-US" sz="2000" b="0" strike="noStrike" spc="-1">
                <a:latin typeface="Noto Sans CJK KR"/>
              </a:rPr>
              <a:t>.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Noto Serif CJK KR"/>
              </a:rPr>
              <a:t>&lt;머리글&gt;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Noto Serif CJK KR"/>
              </a:rPr>
              <a:t>&lt;날짜/시간&gt;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Noto Serif CJK KR"/>
              </a:rPr>
              <a:t>&lt;바닥글&gt;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4B94462A-B680-45A9-8110-8240ACEB6861}" type="slidenum">
              <a:rPr lang="en-US" sz="1400" b="0" strike="noStrike" spc="-1">
                <a:latin typeface="Noto Serif CJK KR"/>
              </a:rPr>
              <a:t>‹#›</a:t>
            </a:fld>
            <a:endParaRPr lang="en-US" sz="1400" b="0" strike="noStrike" spc="-1">
              <a:latin typeface="Noto Serif CJK KR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  <a:tabLst>
                <a:tab pos="0" algn="l"/>
              </a:tabLst>
            </a:pPr>
            <a:r>
              <a:rPr lang="ko-KR" sz="1800" b="0" strike="noStrike" spc="-1">
                <a:latin typeface="맑은 고딕"/>
                <a:ea typeface="맑은 고딕"/>
              </a:rPr>
              <a:t>안녕하십니까 </a:t>
            </a:r>
            <a:r>
              <a:rPr lang="en-US" sz="1800" b="0" strike="noStrike" spc="-1">
                <a:latin typeface="맑은 고딕"/>
                <a:ea typeface="맑은 고딕"/>
              </a:rPr>
              <a:t>“족압 측정 장치를 활용한 척추 측만증 추적”이라는 주제로 발표를 진행할 2</a:t>
            </a:r>
            <a:r>
              <a:rPr lang="ko-KR" sz="1800" b="0" strike="noStrike" spc="-1">
                <a:latin typeface="맑은 고딕"/>
                <a:ea typeface="맑은 고딕"/>
              </a:rPr>
              <a:t>조의 </a:t>
            </a:r>
            <a:r>
              <a:rPr lang="en-US" sz="1800" b="0" strike="noStrike" spc="-1">
                <a:latin typeface="맑은 고딕"/>
                <a:ea typeface="맑은 고딕"/>
              </a:rPr>
              <a:t>*** </a:t>
            </a:r>
            <a:r>
              <a:rPr lang="ko-KR" sz="1800" b="0" strike="noStrike" spc="-1">
                <a:latin typeface="맑은 고딕"/>
                <a:ea typeface="맑은 고딕"/>
              </a:rPr>
              <a:t>라고 합니다</a:t>
            </a:r>
            <a:r>
              <a:rPr lang="en-US" sz="1800" b="0" strike="noStrike" spc="-1">
                <a:latin typeface="맑은 고딕"/>
                <a:ea typeface="맑은 고딕"/>
              </a:rPr>
              <a:t>. </a:t>
            </a:r>
            <a:endParaRPr lang="en-US" sz="1800" b="0" strike="noStrike" spc="-1">
              <a:latin typeface="Noto Sans CJK KR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176242E-9A20-451A-A967-120AA52674DC}" type="slidenum">
              <a:rPr lang="en-US" sz="1200" b="0" strike="noStrike" spc="-1">
                <a:solidFill>
                  <a:srgbClr val="000000"/>
                </a:solidFill>
                <a:latin typeface="Noto Serif CJK KR"/>
                <a:ea typeface="+mn-ea"/>
              </a:rPr>
              <a:t>1</a:t>
            </a:fld>
            <a:endParaRPr lang="en-US" sz="1200" b="0" strike="noStrike" spc="-1">
              <a:latin typeface="Noto Sans CJK KR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en-US" sz="1800" b="0" strike="noStrike" spc="-1" dirty="0">
              <a:latin typeface="Noto Sans CJK KR"/>
            </a:endParaRPr>
          </a:p>
        </p:txBody>
      </p:sp>
      <p:sp>
        <p:nvSpPr>
          <p:cNvPr id="211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535F3C02-7017-432B-BA01-E7972189802C}" type="slidenum">
              <a:rPr lang="en-US" sz="1400" b="0" strike="noStrike" spc="-1">
                <a:solidFill>
                  <a:srgbClr val="000000"/>
                </a:solidFill>
                <a:latin typeface="Noto Serif CJK KR"/>
                <a:ea typeface="+mn-ea"/>
              </a:rPr>
              <a:t>10</a:t>
            </a:fld>
            <a:endParaRPr lang="en-US" sz="1400" b="0" strike="noStrike" spc="-1">
              <a:latin typeface="Noto Serif CJK KR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  <a:tabLst>
                <a:tab pos="0" algn="l"/>
              </a:tabLst>
            </a:pPr>
            <a:r>
              <a:rPr lang="ko-KR" sz="1800" b="0" strike="noStrike" spc="-1" dirty="0">
                <a:latin typeface="맑은 고딕"/>
                <a:ea typeface="맑은 고딕"/>
              </a:rPr>
              <a:t>발표는</a:t>
            </a:r>
            <a:r>
              <a:rPr lang="en-US" altLang="ko-KR" sz="1800" b="0" strike="noStrike" spc="-1" dirty="0">
                <a:latin typeface="맑은 고딕"/>
                <a:ea typeface="맑은 고딕"/>
              </a:rPr>
              <a:t> </a:t>
            </a:r>
            <a:r>
              <a:rPr lang="ko-KR" altLang="en-US" sz="1800" b="0" strike="noStrike" spc="-1" dirty="0">
                <a:latin typeface="맑은 고딕"/>
                <a:ea typeface="맑은 고딕"/>
              </a:rPr>
              <a:t>연구 주제 설명</a:t>
            </a:r>
            <a:r>
              <a:rPr lang="ko-KR" sz="1800" b="0" strike="noStrike" spc="-1" dirty="0">
                <a:latin typeface="맑은 고딕"/>
                <a:ea typeface="맑은 고딕"/>
              </a:rPr>
              <a:t> </a:t>
            </a:r>
            <a:r>
              <a:rPr lang="en-US" sz="1800" b="0" strike="noStrike" spc="-1" dirty="0">
                <a:latin typeface="맑은 고딕"/>
                <a:ea typeface="맑은 고딕"/>
              </a:rPr>
              <a:t>– </a:t>
            </a:r>
            <a:r>
              <a:rPr lang="ko-KR" altLang="en-US" sz="1800" b="0" strike="noStrike" spc="-1" dirty="0">
                <a:latin typeface="맑은 고딕"/>
                <a:ea typeface="맑은 고딕"/>
              </a:rPr>
              <a:t>현재 진행 상황</a:t>
            </a:r>
            <a:r>
              <a:rPr lang="en-US" sz="1800" b="0" strike="noStrike" spc="-1" dirty="0">
                <a:latin typeface="맑은 고딕"/>
                <a:ea typeface="맑은 고딕"/>
              </a:rPr>
              <a:t> – </a:t>
            </a:r>
            <a:r>
              <a:rPr lang="ko-KR" altLang="en-US" sz="1800" b="0" strike="noStrike" spc="-1" dirty="0">
                <a:latin typeface="맑은 고딕"/>
                <a:ea typeface="맑은 고딕"/>
              </a:rPr>
              <a:t>현재 중점 사항</a:t>
            </a:r>
            <a:r>
              <a:rPr lang="en-US" sz="1800" b="0" strike="noStrike" spc="-1" dirty="0">
                <a:latin typeface="맑은 고딕"/>
                <a:ea typeface="맑은 고딕"/>
              </a:rPr>
              <a:t> – </a:t>
            </a:r>
            <a:r>
              <a:rPr lang="ko-KR" altLang="en-US" sz="1800" b="0" strike="noStrike" spc="-1" dirty="0">
                <a:latin typeface="맑은 고딕"/>
                <a:ea typeface="맑은 고딕"/>
              </a:rPr>
              <a:t>프로젝트 일정 </a:t>
            </a:r>
            <a:r>
              <a:rPr lang="en-US" altLang="ko-KR" sz="1800" b="0" strike="noStrike" spc="-1" dirty="0">
                <a:latin typeface="맑은 고딕"/>
                <a:ea typeface="맑은 고딕"/>
              </a:rPr>
              <a:t>– </a:t>
            </a:r>
            <a:r>
              <a:rPr lang="ko-KR" altLang="en-US" sz="1800" b="0" strike="noStrike" spc="-1" dirty="0">
                <a:latin typeface="맑은 고딕"/>
                <a:ea typeface="맑은 고딕"/>
              </a:rPr>
              <a:t>참고 문헌 및 논문</a:t>
            </a:r>
            <a:r>
              <a:rPr lang="en-US" sz="1800" b="0" strike="noStrike" spc="-1" dirty="0">
                <a:latin typeface="맑은 고딕"/>
                <a:ea typeface="맑은 고딕"/>
              </a:rPr>
              <a:t> 순</a:t>
            </a:r>
            <a:r>
              <a:rPr lang="ko-KR" altLang="en-US" sz="1800" b="0" strike="noStrike" spc="-1" dirty="0">
                <a:latin typeface="맑은 고딕"/>
                <a:ea typeface="맑은 고딕"/>
              </a:rPr>
              <a:t>서</a:t>
            </a:r>
            <a:r>
              <a:rPr lang="en-US" sz="1800" b="0" strike="noStrike" spc="-1" dirty="0">
                <a:latin typeface="맑은 고딕"/>
                <a:ea typeface="맑은 고딕"/>
              </a:rPr>
              <a:t>로 </a:t>
            </a:r>
            <a:r>
              <a:rPr lang="en-US" sz="1800" b="0" strike="noStrike" spc="-1" dirty="0" err="1">
                <a:latin typeface="맑은 고딕"/>
                <a:ea typeface="맑은 고딕"/>
              </a:rPr>
              <a:t>발표를</a:t>
            </a:r>
            <a:r>
              <a:rPr lang="en-US" sz="1800" b="0" strike="noStrike" spc="-1" dirty="0">
                <a:latin typeface="맑은 고딕"/>
                <a:ea typeface="맑은 고딕"/>
              </a:rPr>
              <a:t> </a:t>
            </a:r>
            <a:r>
              <a:rPr lang="en-US" sz="1800" b="0" strike="noStrike" spc="-1" dirty="0" err="1">
                <a:latin typeface="맑은 고딕"/>
                <a:ea typeface="맑은 고딕"/>
              </a:rPr>
              <a:t>진행하겠습니다</a:t>
            </a:r>
            <a:r>
              <a:rPr lang="en-US" sz="1800" b="0" strike="noStrike" spc="-1" dirty="0">
                <a:latin typeface="맑은 고딕"/>
                <a:ea typeface="맑은 고딕"/>
              </a:rPr>
              <a:t>. </a:t>
            </a:r>
            <a:endParaRPr lang="en-US" sz="1800" b="0" strike="noStrike" spc="-1" dirty="0">
              <a:latin typeface="Noto Sans CJK KR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DCE05F9-2A37-4AC3-AE8C-742611804D3B}" type="slidenum">
              <a:rPr lang="en-US" sz="1200" b="0" strike="noStrike" spc="-1">
                <a:solidFill>
                  <a:srgbClr val="000000"/>
                </a:solidFill>
                <a:latin typeface="Noto Serif CJK KR"/>
                <a:ea typeface="+mn-ea"/>
              </a:rPr>
              <a:t>2</a:t>
            </a:fld>
            <a:endParaRPr lang="en-US" sz="1200" b="0" strike="noStrike" spc="-1">
              <a:latin typeface="Noto Sans CJK KR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  <a:tabLst>
                <a:tab pos="0" algn="l"/>
              </a:tabLst>
            </a:pPr>
            <a:r>
              <a:rPr lang="ko-KR" altLang="en-US" sz="1800" b="0" strike="noStrike" spc="-1" dirty="0">
                <a:latin typeface="Noto Sans CJK KR"/>
              </a:rPr>
              <a:t>저희 조가 제작할 연구 주제는 </a:t>
            </a:r>
            <a:r>
              <a:rPr lang="ko-KR" altLang="en-US" sz="1800" b="0" strike="noStrike" spc="-1" dirty="0" err="1">
                <a:latin typeface="Noto Sans CJK KR"/>
              </a:rPr>
              <a:t>족압</a:t>
            </a:r>
            <a:r>
              <a:rPr lang="ko-KR" altLang="en-US" sz="1800" b="0" strike="noStrike" spc="-1" dirty="0">
                <a:latin typeface="Noto Sans CJK KR"/>
              </a:rPr>
              <a:t> 측정 장치</a:t>
            </a:r>
            <a:r>
              <a:rPr lang="en-US" altLang="ko-KR" sz="1800" b="0" strike="noStrike" spc="-1" dirty="0">
                <a:latin typeface="Noto Sans CJK KR"/>
              </a:rPr>
              <a:t>(Plantar Pressure Sensor)</a:t>
            </a:r>
            <a:r>
              <a:rPr lang="ko-KR" altLang="en-US" sz="1800" b="0" strike="noStrike" spc="-1" dirty="0">
                <a:latin typeface="Noto Sans CJK KR"/>
              </a:rPr>
              <a:t>로</a:t>
            </a:r>
            <a:r>
              <a:rPr lang="en-US" altLang="ko-KR" sz="1800" b="0" strike="noStrike" spc="-1" dirty="0">
                <a:latin typeface="Noto Sans CJK KR"/>
              </a:rPr>
              <a:t>, </a:t>
            </a:r>
            <a:r>
              <a:rPr lang="ko-KR" altLang="en-US" sz="1800" b="0" strike="noStrike" spc="-1" dirty="0">
                <a:latin typeface="Noto Sans CJK KR"/>
              </a:rPr>
              <a:t>양 발의 압력차이를 측정하여 기존의 영상장비를 활용한 추적 관찰에 비해 시간</a:t>
            </a:r>
            <a:r>
              <a:rPr lang="en-US" altLang="ko-KR" sz="1800" b="0" strike="noStrike" spc="-1" dirty="0">
                <a:latin typeface="Noto Sans CJK KR"/>
              </a:rPr>
              <a:t>-</a:t>
            </a:r>
            <a:r>
              <a:rPr lang="ko-KR" altLang="en-US" sz="1800" b="0" strike="noStrike" spc="-1" dirty="0">
                <a:latin typeface="Noto Sans CJK KR"/>
              </a:rPr>
              <a:t>비용 면에서 효율적인 </a:t>
            </a:r>
            <a:r>
              <a:rPr lang="ko-KR" altLang="en-US" sz="1800" b="0" strike="noStrike" spc="-1" dirty="0" err="1">
                <a:latin typeface="Noto Sans CJK KR"/>
              </a:rPr>
              <a:t>척추측만증의</a:t>
            </a:r>
            <a:r>
              <a:rPr lang="ko-KR" altLang="en-US" sz="1800" b="0" strike="noStrike" spc="-1" dirty="0">
                <a:latin typeface="Noto Sans CJK KR"/>
              </a:rPr>
              <a:t> 심화 및 완화를 추적하는 장치입니다</a:t>
            </a:r>
            <a:r>
              <a:rPr lang="en-US" altLang="ko-KR" sz="1800" b="0" strike="noStrike" spc="-1" dirty="0">
                <a:latin typeface="Noto Sans CJK KR"/>
              </a:rPr>
              <a:t>. </a:t>
            </a:r>
            <a:r>
              <a:rPr lang="ko-KR" altLang="en-US" sz="1800" b="0" strike="noStrike" spc="-1" dirty="0">
                <a:latin typeface="Noto Sans CJK KR"/>
              </a:rPr>
              <a:t>위 장치를 통해 치료의 효과와 방향을 제시할 수 있는 정량적 수단으로 활용 가능한 장치로 기대됩니다</a:t>
            </a:r>
            <a:r>
              <a:rPr lang="en-US" altLang="ko-KR" sz="1800" b="0" strike="noStrike" spc="-1" dirty="0">
                <a:latin typeface="Noto Sans CJK KR"/>
              </a:rPr>
              <a:t>. </a:t>
            </a:r>
            <a:endParaRPr lang="en-US" sz="1800" b="0" strike="noStrike" spc="-1" dirty="0">
              <a:latin typeface="Noto Sans CJK KR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B2C7F81-8DD2-4858-A3FD-E1BF410B2EEC}" type="slidenum">
              <a:rPr lang="en-US" sz="1200" b="0" strike="noStrike" spc="-1">
                <a:solidFill>
                  <a:srgbClr val="000000"/>
                </a:solidFill>
                <a:latin typeface="Noto Serif CJK KR"/>
                <a:ea typeface="+mn-ea"/>
              </a:rPr>
              <a:t>3</a:t>
            </a:fld>
            <a:endParaRPr lang="en-US" sz="1200" b="0" strike="noStrike" spc="-1">
              <a:latin typeface="Noto Sans CJK KR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  <a:tabLst>
                <a:tab pos="0" algn="l"/>
              </a:tabLst>
            </a:pPr>
            <a:r>
              <a:rPr lang="ko-KR" altLang="en-US" sz="1800" b="0" strike="noStrike" spc="-1" dirty="0">
                <a:latin typeface="Noto Sans CJK KR"/>
              </a:rPr>
              <a:t>이전에 발표했을 때 구성했던 소프트웨어 워크플로우에 대해서 설명을 드리겠습니다</a:t>
            </a:r>
            <a:r>
              <a:rPr lang="en-US" altLang="ko-KR" sz="1800" b="0" strike="noStrike" spc="-1" dirty="0">
                <a:latin typeface="Noto Sans CJK KR"/>
              </a:rPr>
              <a:t>. </a:t>
            </a:r>
            <a:r>
              <a:rPr lang="ko-KR" altLang="en-US" sz="1800" b="0" strike="noStrike" spc="-1" dirty="0">
                <a:latin typeface="Noto Sans CJK KR"/>
              </a:rPr>
              <a:t>먼저 </a:t>
            </a:r>
            <a:r>
              <a:rPr lang="ko-KR" altLang="en-US" sz="1800" b="0" strike="noStrike" spc="-1" dirty="0" err="1">
                <a:latin typeface="Noto Sans CJK KR"/>
              </a:rPr>
              <a:t>아두이노</a:t>
            </a:r>
            <a:r>
              <a:rPr lang="ko-KR" altLang="en-US" sz="1800" b="0" strike="noStrike" spc="-1" dirty="0">
                <a:latin typeface="Noto Sans CJK KR"/>
              </a:rPr>
              <a:t> </a:t>
            </a:r>
            <a:r>
              <a:rPr lang="en-US" altLang="ko-KR" sz="1800" b="0" strike="noStrike" spc="-1" dirty="0">
                <a:latin typeface="Noto Sans CJK KR"/>
              </a:rPr>
              <a:t>IDE</a:t>
            </a:r>
            <a:r>
              <a:rPr lang="ko-KR" altLang="en-US" sz="1800" b="0" strike="noStrike" spc="-1" dirty="0">
                <a:latin typeface="Noto Sans CJK KR"/>
              </a:rPr>
              <a:t>에서 </a:t>
            </a:r>
            <a:r>
              <a:rPr lang="en-US" altLang="ko-KR" sz="1800" b="0" strike="noStrike" spc="-1" dirty="0">
                <a:latin typeface="Noto Sans CJK KR"/>
              </a:rPr>
              <a:t>Flask</a:t>
            </a:r>
            <a:r>
              <a:rPr lang="ko-KR" altLang="en-US" sz="1800" b="0" strike="noStrike" spc="-1" dirty="0">
                <a:latin typeface="Noto Sans CJK KR"/>
              </a:rPr>
              <a:t>웹 시리얼 통신으로 장치가 작동되면</a:t>
            </a:r>
            <a:r>
              <a:rPr lang="en-US" altLang="ko-KR" sz="1800" b="0" strike="noStrike" spc="-1" dirty="0">
                <a:latin typeface="Noto Sans CJK KR"/>
              </a:rPr>
              <a:t>, 1</a:t>
            </a:r>
            <a:r>
              <a:rPr lang="ko-KR" altLang="en-US" sz="1800" b="0" strike="noStrike" spc="-1" dirty="0">
                <a:latin typeface="Noto Sans CJK KR"/>
              </a:rPr>
              <a:t>분간 좌우 압력 센서에 입력된 데이터를 </a:t>
            </a:r>
            <a:r>
              <a:rPr lang="en-US" altLang="ko-KR" sz="1800" b="0" strike="noStrike" spc="-1" dirty="0">
                <a:latin typeface="Noto Sans CJK KR"/>
              </a:rPr>
              <a:t>1</a:t>
            </a:r>
            <a:r>
              <a:rPr lang="ko-KR" altLang="en-US" sz="1800" b="0" strike="noStrike" spc="-1" dirty="0">
                <a:latin typeface="Noto Sans CJK KR"/>
              </a:rPr>
              <a:t>초 단위로 시리얼 통신으로 송출하게 됩니다</a:t>
            </a:r>
            <a:r>
              <a:rPr lang="en-US" altLang="ko-KR" sz="1800" b="0" strike="noStrike" spc="-1" dirty="0">
                <a:latin typeface="Noto Sans CJK KR"/>
              </a:rPr>
              <a:t>. </a:t>
            </a:r>
            <a:r>
              <a:rPr lang="ko-KR" altLang="en-US" sz="1800" b="0" strike="noStrike" spc="-1" dirty="0">
                <a:latin typeface="Noto Sans CJK KR"/>
              </a:rPr>
              <a:t>이후 </a:t>
            </a:r>
            <a:r>
              <a:rPr lang="en-US" altLang="ko-KR" sz="1800" b="0" strike="noStrike" spc="-1" dirty="0" err="1">
                <a:latin typeface="Noto Sans CJK KR"/>
              </a:rPr>
              <a:t>PySerial</a:t>
            </a:r>
            <a:r>
              <a:rPr lang="en-US" altLang="ko-KR" sz="1800" b="0" strike="noStrike" spc="-1" dirty="0">
                <a:latin typeface="Noto Sans CJK KR"/>
              </a:rPr>
              <a:t> </a:t>
            </a:r>
            <a:r>
              <a:rPr lang="ko-KR" altLang="en-US" sz="1800" b="0" strike="noStrike" spc="-1" dirty="0">
                <a:latin typeface="Noto Sans CJK KR"/>
              </a:rPr>
              <a:t>패키지를 통해 </a:t>
            </a:r>
            <a:r>
              <a:rPr lang="ko-KR" altLang="en-US" sz="1800" b="0" strike="noStrike" spc="-1" dirty="0" err="1">
                <a:latin typeface="Noto Sans CJK KR"/>
              </a:rPr>
              <a:t>아두이노</a:t>
            </a:r>
            <a:r>
              <a:rPr lang="ko-KR" altLang="en-US" sz="1800" b="0" strike="noStrike" spc="-1" dirty="0">
                <a:latin typeface="Noto Sans CJK KR"/>
              </a:rPr>
              <a:t> </a:t>
            </a:r>
            <a:r>
              <a:rPr lang="en-US" altLang="ko-KR" sz="1800" b="0" strike="noStrike" spc="-1" dirty="0">
                <a:latin typeface="Noto Sans CJK KR"/>
              </a:rPr>
              <a:t>IDE</a:t>
            </a:r>
            <a:r>
              <a:rPr lang="ko-KR" altLang="en-US" sz="1800" b="0" strike="noStrike" spc="-1" dirty="0">
                <a:latin typeface="Noto Sans CJK KR"/>
              </a:rPr>
              <a:t>에서 시리얼 포트로 송출한 데이터를 좌</a:t>
            </a:r>
            <a:r>
              <a:rPr lang="en-US" altLang="ko-KR" sz="1800" b="0" strike="noStrike" spc="-1" dirty="0">
                <a:latin typeface="Noto Sans CJK KR"/>
              </a:rPr>
              <a:t>/</a:t>
            </a:r>
            <a:r>
              <a:rPr lang="ko-KR" altLang="en-US" sz="1800" b="0" strike="noStrike" spc="-1" dirty="0">
                <a:latin typeface="Noto Sans CJK KR"/>
              </a:rPr>
              <a:t>우 압력으로 시간과 함께 테이블 형태로 저장하게 됩니다</a:t>
            </a:r>
            <a:r>
              <a:rPr lang="en-US" altLang="ko-KR" sz="1800" b="0" strike="noStrike" spc="-1" dirty="0">
                <a:latin typeface="Noto Sans CJK KR"/>
              </a:rPr>
              <a:t>. </a:t>
            </a:r>
            <a:r>
              <a:rPr lang="ko-KR" altLang="en-US" sz="1800" b="0" strike="noStrike" spc="-1" dirty="0">
                <a:latin typeface="Noto Sans CJK KR"/>
              </a:rPr>
              <a:t>그 다음 </a:t>
            </a:r>
            <a:r>
              <a:rPr lang="en-US" altLang="ko-KR" sz="1800" b="0" strike="noStrike" spc="-1" dirty="0">
                <a:latin typeface="Noto Sans CJK KR"/>
              </a:rPr>
              <a:t>Python </a:t>
            </a:r>
            <a:r>
              <a:rPr lang="ko-KR" altLang="en-US" sz="1800" b="0" strike="noStrike" spc="-1" dirty="0">
                <a:latin typeface="Noto Sans CJK KR"/>
              </a:rPr>
              <a:t>인터프리터에서 테이블 형태로 저장된 데이터의 보행 주기 중 최대 압력들을 추출 후 평균값을 계산하고 평균값의 차이를 날짜</a:t>
            </a:r>
            <a:r>
              <a:rPr lang="en-US" altLang="ko-KR" sz="1800" b="0" strike="noStrike" spc="-1" dirty="0">
                <a:latin typeface="Noto Sans CJK KR"/>
              </a:rPr>
              <a:t>/</a:t>
            </a:r>
            <a:r>
              <a:rPr lang="ko-KR" altLang="en-US" sz="1800" b="0" strike="noStrike" spc="-1" dirty="0">
                <a:latin typeface="Noto Sans CJK KR"/>
              </a:rPr>
              <a:t>압력차이 테이블로 저장하게 됩니다</a:t>
            </a:r>
            <a:r>
              <a:rPr lang="en-US" altLang="ko-KR" sz="1800" b="0" strike="noStrike" spc="-1" dirty="0">
                <a:latin typeface="Noto Sans CJK KR"/>
              </a:rPr>
              <a:t>. SQLite</a:t>
            </a:r>
            <a:r>
              <a:rPr lang="ko-KR" altLang="en-US" sz="1800" b="0" strike="noStrike" spc="-1" dirty="0">
                <a:latin typeface="Noto Sans CJK KR"/>
              </a:rPr>
              <a:t>에서는 계산된 차이 값 데이터를 </a:t>
            </a:r>
            <a:r>
              <a:rPr lang="en-US" altLang="ko-KR" sz="1800" b="0" strike="noStrike" spc="-1" dirty="0">
                <a:latin typeface="Noto Sans CJK KR"/>
              </a:rPr>
              <a:t>SQLite </a:t>
            </a:r>
            <a:r>
              <a:rPr lang="ko-KR" altLang="en-US" sz="1800" b="0" strike="noStrike" spc="-1" dirty="0">
                <a:latin typeface="Noto Sans CJK KR"/>
              </a:rPr>
              <a:t>데이터베이스에 사용자</a:t>
            </a:r>
            <a:r>
              <a:rPr lang="en-US" altLang="ko-KR" sz="1800" b="0" strike="noStrike" spc="-1" dirty="0">
                <a:latin typeface="Noto Sans CJK KR"/>
              </a:rPr>
              <a:t>-</a:t>
            </a:r>
            <a:r>
              <a:rPr lang="ko-KR" altLang="en-US" sz="1800" b="0" strike="noStrike" spc="-1" dirty="0">
                <a:latin typeface="Noto Sans CJK KR"/>
              </a:rPr>
              <a:t>날짜</a:t>
            </a:r>
            <a:r>
              <a:rPr lang="en-US" altLang="ko-KR" sz="1800" b="0" strike="noStrike" spc="-1" dirty="0">
                <a:latin typeface="Noto Sans CJK KR"/>
              </a:rPr>
              <a:t>-</a:t>
            </a:r>
            <a:r>
              <a:rPr lang="ko-KR" altLang="en-US" sz="1800" b="0" strike="noStrike" spc="-1" dirty="0">
                <a:latin typeface="Noto Sans CJK KR"/>
              </a:rPr>
              <a:t>측정값 테이블에 업로드 하고 </a:t>
            </a:r>
            <a:r>
              <a:rPr lang="en-US" altLang="ko-KR" sz="1800" b="0" strike="noStrike" spc="-1" dirty="0">
                <a:latin typeface="Noto Sans CJK KR"/>
              </a:rPr>
              <a:t>Flask</a:t>
            </a:r>
            <a:r>
              <a:rPr lang="ko-KR" altLang="en-US" sz="1800" b="0" strike="noStrike" spc="-1" dirty="0">
                <a:latin typeface="Noto Sans CJK KR"/>
              </a:rPr>
              <a:t>에서는 장치의 </a:t>
            </a:r>
            <a:r>
              <a:rPr lang="en-US" altLang="ko-KR" sz="1800" b="0" strike="noStrike" spc="-1" dirty="0">
                <a:latin typeface="Noto Sans CJK KR"/>
              </a:rPr>
              <a:t>On/Off</a:t>
            </a:r>
            <a:r>
              <a:rPr lang="ko-KR" altLang="en-US" sz="1800" b="0" strike="noStrike" spc="-1" dirty="0">
                <a:latin typeface="Noto Sans CJK KR"/>
              </a:rPr>
              <a:t>를 제어하고 사용자 입력을 입력하면 시간에 따른 차이 값 데이터 테이블의 시각화 플롯과 테이블을 제공하게 됩니다</a:t>
            </a:r>
            <a:r>
              <a:rPr lang="en-US" altLang="ko-KR" sz="1800" b="0" strike="noStrike" spc="-1" dirty="0">
                <a:latin typeface="Noto Sans CJK KR"/>
              </a:rPr>
              <a:t>.</a:t>
            </a:r>
            <a:endParaRPr lang="en-US" sz="1800" b="0" strike="noStrike" spc="-1" dirty="0">
              <a:latin typeface="Noto Sans CJK KR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C1BBB1C-3B9B-4AFB-9023-9F8E8823E802}" type="slidenum">
              <a:rPr lang="en-US" sz="1200" b="0" strike="noStrike" spc="-1">
                <a:solidFill>
                  <a:srgbClr val="000000"/>
                </a:solidFill>
                <a:latin typeface="Noto Serif CJK KR"/>
                <a:ea typeface="+mn-ea"/>
              </a:rPr>
              <a:t>4</a:t>
            </a:fld>
            <a:endParaRPr lang="en-US" sz="1200" b="0" strike="noStrike" spc="-1">
              <a:latin typeface="Noto Sans CJK KR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  <a:tabLst>
                <a:tab pos="0" algn="l"/>
              </a:tabLst>
            </a:pPr>
            <a:r>
              <a:rPr lang="ko-KR" altLang="en-US" sz="1800" b="0" strike="noStrike" spc="-1" dirty="0">
                <a:latin typeface="Noto Sans CJK KR"/>
              </a:rPr>
              <a:t>먼저 </a:t>
            </a:r>
            <a:r>
              <a:rPr lang="ko-KR" altLang="en-US" sz="1800" b="0" strike="noStrike" spc="-1" dirty="0" err="1">
                <a:latin typeface="Noto Sans CJK KR"/>
              </a:rPr>
              <a:t>족압을</a:t>
            </a:r>
            <a:r>
              <a:rPr lang="ko-KR" altLang="en-US" sz="1800" b="0" strike="noStrike" spc="-1" dirty="0">
                <a:latin typeface="Noto Sans CJK KR"/>
              </a:rPr>
              <a:t> 측정하기 위해 구성된 기본적인 센서 회로입니다</a:t>
            </a:r>
            <a:r>
              <a:rPr lang="en-US" altLang="ko-KR" sz="1800" b="0" strike="noStrike" spc="-1" dirty="0">
                <a:latin typeface="Noto Sans CJK KR"/>
              </a:rPr>
              <a:t>. </a:t>
            </a:r>
            <a:r>
              <a:rPr lang="ko-KR" altLang="en-US" sz="1800" b="0" strike="noStrike" spc="-1" dirty="0" err="1">
                <a:latin typeface="Noto Sans CJK KR"/>
              </a:rPr>
              <a:t>아두이노는</a:t>
            </a:r>
            <a:r>
              <a:rPr lang="ko-KR" altLang="en-US" sz="1800" b="0" strike="noStrike" spc="-1" dirty="0">
                <a:latin typeface="Noto Sans CJK KR"/>
              </a:rPr>
              <a:t> </a:t>
            </a:r>
            <a:r>
              <a:rPr lang="en-US" altLang="ko-KR" sz="1800" b="0" strike="noStrike" spc="-1" dirty="0">
                <a:latin typeface="Noto Sans CJK KR"/>
              </a:rPr>
              <a:t>Arduino Nano 33 IoT</a:t>
            </a:r>
            <a:r>
              <a:rPr lang="ko-KR" altLang="en-US" sz="1800" b="0" strike="noStrike" spc="-1" dirty="0">
                <a:latin typeface="Noto Sans CJK KR"/>
              </a:rPr>
              <a:t>를 사용했고</a:t>
            </a:r>
            <a:r>
              <a:rPr lang="en-US" altLang="ko-KR" sz="1800" b="0" strike="noStrike" spc="-1" dirty="0">
                <a:latin typeface="Noto Sans CJK KR"/>
              </a:rPr>
              <a:t>, </a:t>
            </a:r>
            <a:r>
              <a:rPr lang="ko-KR" altLang="en-US" sz="1800" b="0" strike="noStrike" spc="-1" dirty="0">
                <a:latin typeface="Noto Sans CJK KR"/>
              </a:rPr>
              <a:t>압력센서는 </a:t>
            </a:r>
            <a:r>
              <a:rPr lang="en-US" altLang="ko-KR" sz="1800" b="0" strike="noStrike" spc="-1" dirty="0">
                <a:latin typeface="Noto Sans CJK KR"/>
              </a:rPr>
              <a:t>FSR(RA18)</a:t>
            </a:r>
            <a:r>
              <a:rPr lang="ko-KR" altLang="en-US" sz="1800" b="0" strike="noStrike" spc="-1" dirty="0">
                <a:latin typeface="Noto Sans CJK KR"/>
              </a:rPr>
              <a:t>를</a:t>
            </a:r>
            <a:r>
              <a:rPr lang="en-US" altLang="ko-KR" sz="1800" b="0" strike="noStrike" spc="-1" dirty="0">
                <a:latin typeface="Noto Sans CJK KR"/>
              </a:rPr>
              <a:t>, </a:t>
            </a:r>
            <a:r>
              <a:rPr lang="ko-KR" altLang="en-US" sz="1800" b="0" strike="noStrike" spc="-1" dirty="0">
                <a:latin typeface="Noto Sans CJK KR"/>
              </a:rPr>
              <a:t>외부 전원은 리튬이온 배터리를 사용하였습니다</a:t>
            </a:r>
            <a:r>
              <a:rPr lang="en-US" altLang="ko-KR" sz="1800" b="0" strike="noStrike" spc="-1" dirty="0">
                <a:latin typeface="Noto Sans CJK KR"/>
              </a:rPr>
              <a:t>. </a:t>
            </a:r>
            <a:r>
              <a:rPr lang="ko-KR" altLang="en-US" sz="1800" b="0" strike="noStrike" spc="-1" dirty="0">
                <a:latin typeface="Noto Sans CJK KR"/>
              </a:rPr>
              <a:t>압력센서는 </a:t>
            </a:r>
            <a:r>
              <a:rPr lang="ko-KR" altLang="en-US" sz="1800" b="0" strike="noStrike" spc="-1" dirty="0" err="1">
                <a:latin typeface="Noto Sans CJK KR"/>
              </a:rPr>
              <a:t>아두이노</a:t>
            </a:r>
            <a:r>
              <a:rPr lang="ko-KR" altLang="en-US" sz="1800" b="0" strike="noStrike" spc="-1" dirty="0">
                <a:latin typeface="Noto Sans CJK KR"/>
              </a:rPr>
              <a:t> </a:t>
            </a:r>
            <a:r>
              <a:rPr lang="en-US" altLang="ko-KR" sz="1800" b="0" strike="noStrike" spc="-1" dirty="0">
                <a:latin typeface="Noto Sans CJK KR"/>
              </a:rPr>
              <a:t>A2</a:t>
            </a:r>
            <a:r>
              <a:rPr lang="ko-KR" altLang="en-US" sz="1800" b="0" strike="noStrike" spc="-1" dirty="0">
                <a:latin typeface="Noto Sans CJK KR"/>
              </a:rPr>
              <a:t>단자에 장착하여 구성했습니다</a:t>
            </a:r>
            <a:r>
              <a:rPr lang="en-US" altLang="ko-KR" sz="1800" b="0" strike="noStrike" spc="-1" dirty="0">
                <a:latin typeface="Noto Sans CJK KR"/>
              </a:rPr>
              <a:t>. </a:t>
            </a:r>
            <a:endParaRPr lang="en-US" sz="1800" b="0" strike="noStrike" spc="-1" dirty="0">
              <a:latin typeface="Noto Sans CJK KR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7255933-1F82-4FB0-995C-7334BB07AEAA}" type="slidenum">
              <a:rPr lang="en-US" sz="1200" b="0" strike="noStrike" spc="-1">
                <a:solidFill>
                  <a:srgbClr val="000000"/>
                </a:solidFill>
                <a:latin typeface="Noto Serif CJK KR"/>
                <a:ea typeface="+mn-ea"/>
              </a:rPr>
              <a:t>5</a:t>
            </a:fld>
            <a:endParaRPr lang="en-US" sz="1200" b="0" strike="noStrike" spc="-1">
              <a:latin typeface="Noto Sans CJK KR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latin typeface="Noto Sans CJK KR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6BEBCFC-118C-4609-847E-0A9F8060D7C5}" type="slidenum">
              <a:rPr lang="en-US" sz="1200" b="0" strike="noStrike" spc="-1">
                <a:solidFill>
                  <a:srgbClr val="000000"/>
                </a:solidFill>
                <a:latin typeface="Noto Serif CJK KR"/>
                <a:ea typeface="+mn-ea"/>
              </a:rPr>
              <a:t>6</a:t>
            </a:fld>
            <a:endParaRPr lang="en-US" sz="1200" b="0" strike="noStrike" spc="-1">
              <a:latin typeface="Noto Sans CJK KR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latin typeface="Noto Sans CJK KR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32644C4-9833-40B7-B460-3D449AC1A98D}" type="slidenum">
              <a:rPr lang="en-US" sz="1200" b="0" strike="noStrike" spc="-1">
                <a:solidFill>
                  <a:srgbClr val="000000"/>
                </a:solidFill>
                <a:latin typeface="Noto Serif CJK KR"/>
                <a:ea typeface="+mn-ea"/>
              </a:rPr>
              <a:t>7</a:t>
            </a:fld>
            <a:endParaRPr lang="en-US" sz="1200" b="0" strike="noStrike" spc="-1">
              <a:latin typeface="Noto Sans CJK KR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latin typeface="Noto Sans CJK KR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32644C4-9833-40B7-B460-3D449AC1A98D}" type="slidenum">
              <a:rPr lang="en-US" sz="1200" b="0" strike="noStrike" spc="-1">
                <a:solidFill>
                  <a:srgbClr val="000000"/>
                </a:solidFill>
                <a:latin typeface="Noto Serif CJK KR"/>
                <a:ea typeface="+mn-ea"/>
              </a:rPr>
              <a:t>8</a:t>
            </a:fld>
            <a:endParaRPr lang="en-US" sz="1200" b="0" strike="noStrike" spc="-1">
              <a:latin typeface="Noto Sans CJK KR"/>
            </a:endParaRPr>
          </a:p>
        </p:txBody>
      </p:sp>
    </p:spTree>
    <p:extLst>
      <p:ext uri="{BB962C8B-B14F-4D97-AF65-F5344CB8AC3E}">
        <p14:creationId xmlns:p14="http://schemas.microsoft.com/office/powerpoint/2010/main" val="1144563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latin typeface="Noto Sans CJK KR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027575C-0CB6-4FD8-935F-4B34824416EB}" type="slidenum">
              <a:rPr lang="en-US" sz="1200" b="0" strike="noStrike" spc="-1">
                <a:solidFill>
                  <a:srgbClr val="000000"/>
                </a:solidFill>
                <a:latin typeface="Noto Serif CJK KR"/>
                <a:ea typeface="+mn-ea"/>
              </a:rPr>
              <a:t>9</a:t>
            </a:fld>
            <a:endParaRPr lang="en-US" sz="1200" b="0" strike="noStrike" spc="-1">
              <a:latin typeface="Noto Sans CJK KR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ko-KR" sz="4400" b="0" strike="noStrike" spc="-1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2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3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4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2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3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4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ko-KR" sz="4400" b="0" strike="noStrike" spc="-1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2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3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4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e.musinsa.com/app/goods/1632967/0" TargetMode="External"/><Relationship Id="rId2" Type="http://schemas.openxmlformats.org/officeDocument/2006/relationships/hyperlink" Target="https://v.kakao.com/v/20210531151114558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m.blog.naver.com/PostView.naver?isHttpsRedirect=true&amp;blogId=ubicomputing&amp;logNo=220521260745" TargetMode="External"/><Relationship Id="rId5" Type="http://schemas.openxmlformats.org/officeDocument/2006/relationships/hyperlink" Target="https://ko.wikipedia.org/wiki/&#50500;&#46160;&#51060;&#45432;" TargetMode="External"/><Relationship Id="rId4" Type="http://schemas.openxmlformats.org/officeDocument/2006/relationships/hyperlink" Target="https://kocoafab.cc/tutorial/view/105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162680" y="4921560"/>
            <a:ext cx="4447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지식 및 정보제어 연구실 김성신 교수님</a:t>
            </a:r>
            <a:endParaRPr lang="en-US" sz="1800" b="0" strike="noStrike" spc="-1">
              <a:latin typeface="Noto Sans CJK KR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9522720" y="5587200"/>
            <a:ext cx="228096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ko-KR" sz="11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조 </a:t>
            </a:r>
            <a:r>
              <a:rPr lang="en-US" sz="11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2</a:t>
            </a:r>
            <a:r>
              <a:rPr lang="ko-KR" sz="11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조 </a:t>
            </a:r>
            <a:endParaRPr lang="en-US" sz="11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ko-KR" sz="11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학과 </a:t>
            </a:r>
            <a:r>
              <a:rPr lang="en-US" sz="11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ko-KR" sz="11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전기공학과</a:t>
            </a:r>
            <a:endParaRPr lang="en-US" sz="11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ko-KR" sz="11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학번 </a:t>
            </a:r>
            <a:r>
              <a:rPr lang="en-US" sz="11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201724570, </a:t>
            </a:r>
            <a:r>
              <a:rPr lang="en-US" altLang="ko-KR" sz="11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201724525</a:t>
            </a:r>
            <a:endParaRPr lang="en-US" sz="11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ko-KR" sz="11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이름 </a:t>
            </a:r>
            <a:r>
              <a:rPr lang="en-US" sz="11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ko-KR" sz="11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정석규</a:t>
            </a:r>
            <a:r>
              <a:rPr lang="en-US" altLang="ko-KR" sz="11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1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이도경</a:t>
            </a:r>
            <a:endParaRPr lang="en-US" sz="1100" b="0" strike="noStrike" spc="-1" dirty="0">
              <a:latin typeface="Noto Sans CJK KR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1448640" y="2193840"/>
            <a:ext cx="9294480" cy="16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ko-KR" sz="360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족압 측정 장치를 활용한 척추측만증 추적  </a:t>
            </a:r>
            <a:endParaRPr lang="en-US" sz="3600" b="0" strike="noStrike" spc="-1">
              <a:latin typeface="Noto Sans CJK KR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3600" b="0" strike="noStrike" spc="-1">
              <a:latin typeface="Noto Sans CJK KR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ko-KR" sz="240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졸업과제 조사보고서</a:t>
            </a:r>
            <a:endParaRPr lang="en-US" sz="2400" b="0" strike="noStrike" spc="-1">
              <a:latin typeface="Noto Sans CJK KR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AA19A1A1-4ED1-42A6-915A-2CF8A3B31137}" type="slidenum">
              <a:rPr lang="en-US" sz="1200" b="0" strike="noStrike" spc="-1">
                <a:solidFill>
                  <a:srgbClr val="8B8B8B"/>
                </a:solidFill>
                <a:latin typeface="맑은 고딕"/>
                <a:ea typeface="맑은 고딕"/>
              </a:rPr>
              <a:t>1</a:t>
            </a:fld>
            <a:endParaRPr lang="en-US" sz="12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3DA33614-4434-4148-AF37-F717C1950F39}" type="slidenum">
              <a:rPr lang="en-US" sz="1200" b="0" strike="noStrike" spc="-1">
                <a:solidFill>
                  <a:srgbClr val="8B8B8B"/>
                </a:solidFill>
                <a:latin typeface="맑은 고딕"/>
                <a:ea typeface="맑은 고딕"/>
              </a:rPr>
              <a:t>10</a:t>
            </a:fld>
            <a:endParaRPr lang="en-US" sz="1200" b="0" strike="noStrike" spc="-1">
              <a:latin typeface="Noto Sans CJK KR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0"/>
            <a:ext cx="12191760" cy="74376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7" name="CustomShape 3"/>
          <p:cNvSpPr/>
          <p:nvPr/>
        </p:nvSpPr>
        <p:spPr>
          <a:xfrm>
            <a:off x="0" y="142920"/>
            <a:ext cx="4386960" cy="54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b="1" strike="noStrike" spc="-1">
                <a:solidFill>
                  <a:srgbClr val="F2F2F2"/>
                </a:solidFill>
                <a:latin typeface="맑은 고딕"/>
                <a:ea typeface="맑은 고딕"/>
              </a:rPr>
              <a:t>03</a:t>
            </a:r>
            <a:r>
              <a:rPr lang="en-US" sz="3000" b="0" strike="noStrike" spc="-1">
                <a:solidFill>
                  <a:srgbClr val="F2F2F2"/>
                </a:solidFill>
                <a:latin typeface="맑은 고딕"/>
                <a:ea typeface="맑은 고딕"/>
              </a:rPr>
              <a:t> </a:t>
            </a:r>
            <a:r>
              <a:rPr lang="ko-KR" sz="3000" b="0" strike="noStrike" spc="-1">
                <a:solidFill>
                  <a:srgbClr val="F2F2F2"/>
                </a:solidFill>
                <a:latin typeface="맑은 고딕"/>
                <a:ea typeface="맑은 고딕"/>
              </a:rPr>
              <a:t>현재 중점 사항 </a:t>
            </a:r>
            <a:endParaRPr lang="en-US" sz="3000" b="0" strike="noStrike" spc="-1">
              <a:latin typeface="Noto Sans CJK KR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A6910D6-7A72-3B0B-D569-AAA9E770F340}"/>
              </a:ext>
            </a:extLst>
          </p:cNvPr>
          <p:cNvGrpSpPr/>
          <p:nvPr/>
        </p:nvGrpSpPr>
        <p:grpSpPr>
          <a:xfrm>
            <a:off x="1487520" y="3206160"/>
            <a:ext cx="9217080" cy="1014120"/>
            <a:chOff x="1487520" y="3206160"/>
            <a:chExt cx="9217080" cy="1014120"/>
          </a:xfrm>
        </p:grpSpPr>
        <p:sp>
          <p:nvSpPr>
            <p:cNvPr id="6" name="CustomShape 5">
              <a:extLst>
                <a:ext uri="{FF2B5EF4-FFF2-40B4-BE49-F238E27FC236}">
                  <a16:creationId xmlns:a16="http://schemas.microsoft.com/office/drawing/2014/main" id="{36D46F4E-D472-5E8E-8B74-E172FCB38B44}"/>
                </a:ext>
              </a:extLst>
            </p:cNvPr>
            <p:cNvSpPr/>
            <p:nvPr/>
          </p:nvSpPr>
          <p:spPr>
            <a:xfrm>
              <a:off x="1487520" y="3237120"/>
              <a:ext cx="1847520" cy="983160"/>
            </a:xfrm>
            <a:prstGeom prst="homePlate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" name="CustomShape 6">
              <a:extLst>
                <a:ext uri="{FF2B5EF4-FFF2-40B4-BE49-F238E27FC236}">
                  <a16:creationId xmlns:a16="http://schemas.microsoft.com/office/drawing/2014/main" id="{174B9760-A6C2-56D0-B558-6C95AFD50141}"/>
                </a:ext>
              </a:extLst>
            </p:cNvPr>
            <p:cNvSpPr/>
            <p:nvPr/>
          </p:nvSpPr>
          <p:spPr>
            <a:xfrm>
              <a:off x="3011400" y="3233520"/>
              <a:ext cx="2184120" cy="986040"/>
            </a:xfrm>
            <a:prstGeom prst="chevron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" name="CustomShape 7">
              <a:extLst>
                <a:ext uri="{FF2B5EF4-FFF2-40B4-BE49-F238E27FC236}">
                  <a16:creationId xmlns:a16="http://schemas.microsoft.com/office/drawing/2014/main" id="{6CFD0FE7-CB7E-B31E-351A-2FC95801B712}"/>
                </a:ext>
              </a:extLst>
            </p:cNvPr>
            <p:cNvSpPr/>
            <p:nvPr/>
          </p:nvSpPr>
          <p:spPr>
            <a:xfrm>
              <a:off x="4852080" y="3233520"/>
              <a:ext cx="2184120" cy="986040"/>
            </a:xfrm>
            <a:prstGeom prst="chevron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" name="CustomShape 8">
              <a:extLst>
                <a:ext uri="{FF2B5EF4-FFF2-40B4-BE49-F238E27FC236}">
                  <a16:creationId xmlns:a16="http://schemas.microsoft.com/office/drawing/2014/main" id="{271E5E19-AB0E-10AE-0328-E9A37E3B4893}"/>
                </a:ext>
              </a:extLst>
            </p:cNvPr>
            <p:cNvSpPr/>
            <p:nvPr/>
          </p:nvSpPr>
          <p:spPr>
            <a:xfrm>
              <a:off x="6686280" y="3206160"/>
              <a:ext cx="2184120" cy="986040"/>
            </a:xfrm>
            <a:prstGeom prst="chevron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CustomShape 9">
              <a:extLst>
                <a:ext uri="{FF2B5EF4-FFF2-40B4-BE49-F238E27FC236}">
                  <a16:creationId xmlns:a16="http://schemas.microsoft.com/office/drawing/2014/main" id="{B424D79C-2EE2-CF78-B6DE-FB8091393CF6}"/>
                </a:ext>
              </a:extLst>
            </p:cNvPr>
            <p:cNvSpPr/>
            <p:nvPr/>
          </p:nvSpPr>
          <p:spPr>
            <a:xfrm>
              <a:off x="8520480" y="3206160"/>
              <a:ext cx="2184120" cy="986040"/>
            </a:xfrm>
            <a:prstGeom prst="chevron">
              <a:avLst>
                <a:gd name="adj" fmla="val 50000"/>
              </a:avLst>
            </a:prstGeom>
            <a:solidFill>
              <a:schemeClr val="bg2">
                <a:lumMod val="7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1" name="그림 6">
            <a:extLst>
              <a:ext uri="{FF2B5EF4-FFF2-40B4-BE49-F238E27FC236}">
                <a16:creationId xmlns:a16="http://schemas.microsoft.com/office/drawing/2014/main" id="{18D3DF63-AA27-048B-3EFC-6D508E6F2735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771560" y="3447360"/>
            <a:ext cx="844560" cy="576720"/>
          </a:xfrm>
          <a:prstGeom prst="rect">
            <a:avLst/>
          </a:prstGeom>
          <a:ln>
            <a:noFill/>
          </a:ln>
        </p:spPr>
      </p:pic>
      <p:pic>
        <p:nvPicPr>
          <p:cNvPr id="12" name="Picture 2_0" descr="@pyserial">
            <a:extLst>
              <a:ext uri="{FF2B5EF4-FFF2-40B4-BE49-F238E27FC236}">
                <a16:creationId xmlns:a16="http://schemas.microsoft.com/office/drawing/2014/main" id="{F15A80FA-468F-35D0-601B-A1BF3486634D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3730320" y="3249720"/>
            <a:ext cx="917640" cy="917640"/>
          </a:xfrm>
          <a:prstGeom prst="rect">
            <a:avLst/>
          </a:prstGeom>
          <a:ln>
            <a:noFill/>
          </a:ln>
        </p:spPr>
      </p:pic>
      <p:pic>
        <p:nvPicPr>
          <p:cNvPr id="13" name="Picture 4" descr="SQLite - 위키백과, 우리 모두의 백과사전">
            <a:extLst>
              <a:ext uri="{FF2B5EF4-FFF2-40B4-BE49-F238E27FC236}">
                <a16:creationId xmlns:a16="http://schemas.microsoft.com/office/drawing/2014/main" id="{61E37869-6710-19EE-3672-E053F529FF0F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7229520" y="3344040"/>
            <a:ext cx="1306440" cy="576720"/>
          </a:xfrm>
          <a:prstGeom prst="rect">
            <a:avLst/>
          </a:prstGeom>
          <a:ln>
            <a:noFill/>
          </a:ln>
        </p:spPr>
      </p:pic>
      <p:pic>
        <p:nvPicPr>
          <p:cNvPr id="14" name="그림 2">
            <a:extLst>
              <a:ext uri="{FF2B5EF4-FFF2-40B4-BE49-F238E27FC236}">
                <a16:creationId xmlns:a16="http://schemas.microsoft.com/office/drawing/2014/main" id="{F8B7FFB0-FFC3-1B2B-A7C8-FE630924C243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5428800" y="3215520"/>
            <a:ext cx="1195920" cy="1040760"/>
          </a:xfrm>
          <a:prstGeom prst="rect">
            <a:avLst/>
          </a:prstGeom>
          <a:ln>
            <a:noFill/>
          </a:ln>
        </p:spPr>
      </p:pic>
      <p:pic>
        <p:nvPicPr>
          <p:cNvPr id="15" name="그림 4">
            <a:extLst>
              <a:ext uri="{FF2B5EF4-FFF2-40B4-BE49-F238E27FC236}">
                <a16:creationId xmlns:a16="http://schemas.microsoft.com/office/drawing/2014/main" id="{61C57BED-58B8-E613-6E92-5E8C2B816E4B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9237960" y="3317760"/>
            <a:ext cx="781920" cy="781920"/>
          </a:xfrm>
          <a:prstGeom prst="rect">
            <a:avLst/>
          </a:prstGeom>
          <a:ln>
            <a:noFill/>
          </a:ln>
        </p:spPr>
      </p:pic>
      <p:sp>
        <p:nvSpPr>
          <p:cNvPr id="16" name="CustomShape 10">
            <a:extLst>
              <a:ext uri="{FF2B5EF4-FFF2-40B4-BE49-F238E27FC236}">
                <a16:creationId xmlns:a16="http://schemas.microsoft.com/office/drawing/2014/main" id="{CEF2B818-AACD-87FD-D288-28E7E78E01BB}"/>
              </a:ext>
            </a:extLst>
          </p:cNvPr>
          <p:cNvSpPr/>
          <p:nvPr/>
        </p:nvSpPr>
        <p:spPr>
          <a:xfrm>
            <a:off x="1999800" y="1378950"/>
            <a:ext cx="4624920" cy="16297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PySerial</a:t>
            </a:r>
            <a:endParaRPr lang="en-US" sz="14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Noto Sans CJK KR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trike="noStrike" spc="-1" dirty="0">
                <a:latin typeface="Noto Sans CJK KR"/>
              </a:rPr>
              <a:t>Arduino nano 33 </a:t>
            </a:r>
            <a:r>
              <a:rPr lang="en-US" sz="1200" b="1" strike="noStrike" spc="-1" dirty="0" err="1">
                <a:latin typeface="Noto Sans CJK KR"/>
              </a:rPr>
              <a:t>ioT</a:t>
            </a:r>
            <a:r>
              <a:rPr lang="ko-KR" altLang="en-US" sz="1200" b="1" strike="noStrike" spc="-1" dirty="0">
                <a:latin typeface="Noto Sans CJK KR"/>
              </a:rPr>
              <a:t>모델은 </a:t>
            </a:r>
            <a:r>
              <a:rPr lang="en-US" altLang="ko-KR" sz="1200" b="1" spc="-1" dirty="0">
                <a:latin typeface="Noto Sans CJK KR"/>
              </a:rPr>
              <a:t>&lt;</a:t>
            </a:r>
            <a:r>
              <a:rPr lang="en-US" altLang="ko-KR" sz="1200" b="1" spc="-1" dirty="0" err="1">
                <a:latin typeface="Noto Sans CJK KR"/>
              </a:rPr>
              <a:t>SoftwareSerial.h</a:t>
            </a:r>
            <a:r>
              <a:rPr lang="en-US" altLang="ko-KR" sz="1200" b="1" spc="-1" dirty="0">
                <a:latin typeface="Noto Sans CJK KR"/>
              </a:rPr>
              <a:t>&gt;</a:t>
            </a:r>
            <a:r>
              <a:rPr lang="ko-KR" altLang="en-US" sz="1200" b="1" spc="-1" dirty="0">
                <a:latin typeface="Noto Sans CJK KR"/>
              </a:rPr>
              <a:t>를 사용하지 않음</a:t>
            </a:r>
            <a:endParaRPr lang="en-US" altLang="ko-KR" sz="1200" b="1" spc="-1" dirty="0">
              <a:latin typeface="Noto Sans CJK KR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200" b="1" strike="noStrike" spc="-1" dirty="0">
              <a:latin typeface="Noto Sans CJK KR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pc="-1" dirty="0">
                <a:latin typeface="Noto Sans CJK KR"/>
              </a:rPr>
              <a:t>&lt;</a:t>
            </a:r>
            <a:r>
              <a:rPr lang="en-US" sz="1200" b="1" spc="-1" dirty="0" err="1">
                <a:latin typeface="Noto Sans CJK KR"/>
              </a:rPr>
              <a:t>ArduinoBLE.h</a:t>
            </a:r>
            <a:r>
              <a:rPr lang="en-US" sz="1200" b="1" spc="-1" dirty="0">
                <a:latin typeface="Noto Sans CJK KR"/>
              </a:rPr>
              <a:t>&gt; </a:t>
            </a:r>
            <a:r>
              <a:rPr lang="ko-KR" altLang="en-US" sz="1200" b="1" spc="-1" dirty="0">
                <a:latin typeface="Noto Sans CJK KR"/>
              </a:rPr>
              <a:t>라이브러리를 사용한 블루투스 통신을 위한 코드 수정 필요 </a:t>
            </a:r>
            <a:endParaRPr lang="en-US" altLang="ko-KR" sz="1200" b="1" spc="-1" dirty="0">
              <a:latin typeface="Noto Sans CJK KR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200" b="1" strike="noStrike" spc="-1" dirty="0">
              <a:latin typeface="Noto Sans CJK KR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200" b="1" spc="-1" dirty="0">
                <a:latin typeface="Noto Sans CJK KR"/>
              </a:rPr>
              <a:t>블루투스 통신을 위한 </a:t>
            </a:r>
            <a:r>
              <a:rPr lang="en-US" altLang="ko-KR" sz="1200" b="1" spc="-1" dirty="0">
                <a:latin typeface="Noto Sans CJK KR"/>
              </a:rPr>
              <a:t>Bluetooth </a:t>
            </a:r>
            <a:r>
              <a:rPr lang="ko-KR" altLang="en-US" sz="1200" b="1" spc="-1" dirty="0">
                <a:latin typeface="Noto Sans CJK KR"/>
              </a:rPr>
              <a:t>모듈에 대한 공부 필요</a:t>
            </a:r>
            <a:endParaRPr lang="en-US" sz="1200" b="1" strike="noStrike" spc="-1" dirty="0">
              <a:latin typeface="Noto Sans CJK KR"/>
            </a:endParaRPr>
          </a:p>
        </p:txBody>
      </p:sp>
      <p:sp>
        <p:nvSpPr>
          <p:cNvPr id="17" name="CustomShape 11">
            <a:extLst>
              <a:ext uri="{FF2B5EF4-FFF2-40B4-BE49-F238E27FC236}">
                <a16:creationId xmlns:a16="http://schemas.microsoft.com/office/drawing/2014/main" id="{659758B5-4FE4-39C1-E53C-517EB13355BE}"/>
              </a:ext>
            </a:extLst>
          </p:cNvPr>
          <p:cNvSpPr/>
          <p:nvPr/>
        </p:nvSpPr>
        <p:spPr>
          <a:xfrm>
            <a:off x="4647600" y="4372200"/>
            <a:ext cx="3620100" cy="14450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Python</a:t>
            </a:r>
          </a:p>
          <a:p>
            <a:pPr>
              <a:lnSpc>
                <a:spcPct val="100000"/>
              </a:lnSpc>
            </a:pPr>
            <a:endParaRPr lang="en-US" sz="1400" b="1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200" b="1" strike="noStrike" spc="-1" dirty="0">
                <a:latin typeface="Noto Sans CJK KR"/>
              </a:rPr>
              <a:t>블루투스 통신을 동시에 처리할 병렬 프로세서</a:t>
            </a:r>
            <a:r>
              <a:rPr lang="ko-KR" altLang="en-US" sz="1200" b="1" spc="-1" dirty="0">
                <a:latin typeface="Noto Sans CJK KR"/>
              </a:rPr>
              <a:t>의</a:t>
            </a:r>
            <a:r>
              <a:rPr lang="en-US" altLang="ko-KR" sz="1200" b="1" strike="noStrike" spc="-1" dirty="0">
                <a:latin typeface="Noto Sans CJK KR"/>
              </a:rPr>
              <a:t>(</a:t>
            </a:r>
            <a:r>
              <a:rPr lang="en-US" altLang="ko-KR" sz="1200" b="1" spc="-1" dirty="0">
                <a:latin typeface="Noto Sans CJK KR"/>
              </a:rPr>
              <a:t>M</a:t>
            </a:r>
            <a:r>
              <a:rPr lang="en-US" altLang="ko-KR" sz="1200" b="1" strike="noStrike" spc="-1" dirty="0">
                <a:latin typeface="Noto Sans CJK KR"/>
              </a:rPr>
              <a:t>ulti processing)</a:t>
            </a:r>
            <a:r>
              <a:rPr lang="ko-KR" altLang="en-US" sz="1200" b="1" strike="noStrike" spc="-1" dirty="0">
                <a:latin typeface="Noto Sans CJK KR"/>
              </a:rPr>
              <a:t> 구성 필수적임 </a:t>
            </a:r>
            <a:endParaRPr lang="en-US" altLang="ko-KR" sz="1200" b="1" strike="noStrike" spc="-1" dirty="0">
              <a:latin typeface="Noto Sans CJK KR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200" b="1" spc="-1" dirty="0">
              <a:latin typeface="Noto Sans CJK KR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200" b="1" strike="noStrike" spc="-1" dirty="0">
                <a:latin typeface="Noto Sans CJK KR"/>
              </a:rPr>
              <a:t>블루투스 통신을 병렬 처리했을 때</a:t>
            </a:r>
            <a:r>
              <a:rPr lang="en-US" altLang="ko-KR" sz="1200" b="1" strike="noStrike" spc="-1" dirty="0">
                <a:latin typeface="Noto Sans CJK KR"/>
              </a:rPr>
              <a:t>, </a:t>
            </a:r>
            <a:r>
              <a:rPr lang="ko-KR" altLang="en-US" sz="1200" b="1" strike="noStrike" spc="-1" dirty="0">
                <a:latin typeface="Noto Sans CJK KR"/>
              </a:rPr>
              <a:t>공유 변수 처리에 대한 공부가 추가적으로 필요함</a:t>
            </a:r>
            <a:endParaRPr lang="en-US" sz="1200" b="1" strike="noStrike" spc="-1" dirty="0">
              <a:latin typeface="Noto Sans CJK KR"/>
            </a:endParaRPr>
          </a:p>
        </p:txBody>
      </p:sp>
      <p:sp>
        <p:nvSpPr>
          <p:cNvPr id="19" name="CustomShape 13">
            <a:extLst>
              <a:ext uri="{FF2B5EF4-FFF2-40B4-BE49-F238E27FC236}">
                <a16:creationId xmlns:a16="http://schemas.microsoft.com/office/drawing/2014/main" id="{B70CA91E-0A47-0049-94BB-093851228CCB}"/>
              </a:ext>
            </a:extLst>
          </p:cNvPr>
          <p:cNvSpPr/>
          <p:nvPr/>
        </p:nvSpPr>
        <p:spPr>
          <a:xfrm>
            <a:off x="1295280" y="4425120"/>
            <a:ext cx="3352320" cy="15989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ARDUINO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2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Noto Sans CJK KR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200" b="1" strike="noStrike" spc="-1" dirty="0">
                <a:latin typeface="Noto Sans CJK KR"/>
              </a:rPr>
              <a:t>구성된 회로의 전선이 </a:t>
            </a:r>
            <a:r>
              <a:rPr lang="en-US" altLang="ko-KR" sz="1200" b="1" spc="-1" dirty="0">
                <a:latin typeface="Noto Sans CJK KR"/>
              </a:rPr>
              <a:t>Wearable</a:t>
            </a:r>
            <a:r>
              <a:rPr lang="ko-KR" altLang="en-US" sz="1200" b="1" spc="-1" dirty="0">
                <a:latin typeface="Noto Sans CJK KR"/>
              </a:rPr>
              <a:t>하게 구성될 경우 전선이 끊어질 가능성이 있음</a:t>
            </a:r>
            <a:r>
              <a:rPr lang="en-US" altLang="ko-KR" sz="1200" b="1" spc="-1" dirty="0">
                <a:latin typeface="Noto Sans CJK KR"/>
              </a:rPr>
              <a:t>. 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200" b="1" strike="noStrike" spc="-1" dirty="0">
              <a:latin typeface="Noto Sans CJK KR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200" b="1" spc="-1" dirty="0">
                <a:latin typeface="Noto Sans CJK KR"/>
              </a:rPr>
              <a:t>최종 회로를 구성할 때</a:t>
            </a:r>
            <a:r>
              <a:rPr lang="en-US" altLang="ko-KR" sz="1200" b="1" spc="-1" dirty="0">
                <a:latin typeface="Noto Sans CJK KR"/>
              </a:rPr>
              <a:t>, </a:t>
            </a:r>
            <a:r>
              <a:rPr lang="ko-KR" altLang="en-US" sz="1200" b="1" strike="noStrike" spc="-1" dirty="0">
                <a:latin typeface="Noto Sans CJK KR"/>
              </a:rPr>
              <a:t>구성된 회로에 적합한 부착 위치 재선정</a:t>
            </a:r>
            <a:endParaRPr lang="en-US" altLang="ko-KR" sz="1200" b="1" strike="noStrike" spc="-1" dirty="0">
              <a:latin typeface="Noto Sans CJK KR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200" b="0" strike="noStrike" spc="-1" dirty="0">
              <a:latin typeface="Noto Sans CJK KR"/>
            </a:endParaRPr>
          </a:p>
        </p:txBody>
      </p:sp>
      <p:sp>
        <p:nvSpPr>
          <p:cNvPr id="20" name="CustomShape 14">
            <a:extLst>
              <a:ext uri="{FF2B5EF4-FFF2-40B4-BE49-F238E27FC236}">
                <a16:creationId xmlns:a16="http://schemas.microsoft.com/office/drawing/2014/main" id="{2B3A5967-F235-AFB1-D505-8E9FB37E1C0F}"/>
              </a:ext>
            </a:extLst>
          </p:cNvPr>
          <p:cNvSpPr/>
          <p:nvPr/>
        </p:nvSpPr>
        <p:spPr>
          <a:xfrm>
            <a:off x="8111160" y="4377075"/>
            <a:ext cx="3352320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Flask</a:t>
            </a:r>
            <a:r>
              <a:rPr lang="en-US" sz="1200" spc="-1" dirty="0">
                <a:solidFill>
                  <a:srgbClr val="000000"/>
                </a:solidFill>
                <a:latin typeface="Noto Sans CJK KR"/>
                <a:ea typeface="DejaVu Sans"/>
              </a:rPr>
              <a:t>(8</a:t>
            </a:r>
            <a:r>
              <a:rPr lang="ko-KR" altLang="en-US" sz="1200" spc="-1" dirty="0">
                <a:solidFill>
                  <a:srgbClr val="000000"/>
                </a:solidFill>
                <a:latin typeface="Noto Sans CJK KR"/>
                <a:ea typeface="DejaVu Sans"/>
              </a:rPr>
              <a:t>월 작업 예정</a:t>
            </a:r>
            <a:r>
              <a:rPr lang="en-US" altLang="ko-KR" sz="1200" spc="-1" dirty="0">
                <a:solidFill>
                  <a:srgbClr val="000000"/>
                </a:solidFill>
                <a:latin typeface="Noto Sans CJK KR"/>
                <a:ea typeface="DejaVu Sans"/>
              </a:rPr>
              <a:t>)</a:t>
            </a:r>
            <a:endParaRPr lang="en-US" sz="1200" b="0" strike="noStrike" spc="-1" dirty="0">
              <a:latin typeface="Noto Sans CJK K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02C2820E-DEA4-41D4-AA02-C5FE494195B4}" type="slidenum">
              <a:rPr lang="en-US" sz="1200" b="0" strike="noStrike" spc="-1">
                <a:solidFill>
                  <a:srgbClr val="8B8B8B"/>
                </a:solidFill>
                <a:latin typeface="맑은 고딕"/>
                <a:ea typeface="맑은 고딕"/>
              </a:rPr>
              <a:t>11</a:t>
            </a:fld>
            <a:endParaRPr lang="en-US" sz="1200" b="0" strike="noStrike" spc="-1">
              <a:latin typeface="Noto Sans CJK KR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0" y="0"/>
            <a:ext cx="12191760" cy="74376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0" name="CustomShape 3"/>
          <p:cNvSpPr/>
          <p:nvPr/>
        </p:nvSpPr>
        <p:spPr>
          <a:xfrm>
            <a:off x="0" y="142920"/>
            <a:ext cx="4386960" cy="54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b="1" strike="noStrike" spc="-1">
                <a:solidFill>
                  <a:srgbClr val="F2F2F2"/>
                </a:solidFill>
                <a:latin typeface="맑은 고딕"/>
                <a:ea typeface="맑은 고딕"/>
              </a:rPr>
              <a:t>04</a:t>
            </a:r>
            <a:r>
              <a:rPr lang="en-US" sz="3000" b="0" strike="noStrike" spc="-1">
                <a:solidFill>
                  <a:srgbClr val="F2F2F2"/>
                </a:solidFill>
                <a:latin typeface="맑은 고딕"/>
                <a:ea typeface="맑은 고딕"/>
              </a:rPr>
              <a:t> </a:t>
            </a:r>
            <a:r>
              <a:rPr lang="ko-KR" sz="3000" b="0" strike="noStrike" spc="-1">
                <a:solidFill>
                  <a:srgbClr val="F2F2F2"/>
                </a:solidFill>
                <a:latin typeface="맑은 고딕"/>
                <a:ea typeface="맑은 고딕"/>
              </a:rPr>
              <a:t>프로젝트 일정</a:t>
            </a:r>
            <a:endParaRPr lang="en-US" sz="3000" b="0" strike="noStrike" spc="-1">
              <a:latin typeface="Noto Sans CJK K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950973-5B5F-59D8-463A-9B8DC90FA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352" y="1133475"/>
            <a:ext cx="7487695" cy="498673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8FE791E6-2319-436C-885C-EB786A81B5AF}" type="slidenum">
              <a:rPr lang="en-US" sz="1200" b="0" strike="noStrike" spc="-1">
                <a:solidFill>
                  <a:srgbClr val="8B8B8B"/>
                </a:solidFill>
                <a:latin typeface="맑은 고딕"/>
                <a:ea typeface="맑은 고딕"/>
              </a:rPr>
              <a:t>12</a:t>
            </a:fld>
            <a:endParaRPr lang="en-US" sz="1200" b="0" strike="noStrike" spc="-1">
              <a:latin typeface="Noto Sans CJK KR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0" y="0"/>
            <a:ext cx="12191760" cy="74376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3" name="CustomShape 3"/>
          <p:cNvSpPr/>
          <p:nvPr/>
        </p:nvSpPr>
        <p:spPr>
          <a:xfrm>
            <a:off x="0" y="142920"/>
            <a:ext cx="4386960" cy="54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b="1" strike="noStrike" spc="-1">
                <a:solidFill>
                  <a:srgbClr val="F2F2F2"/>
                </a:solidFill>
                <a:latin typeface="맑은 고딕"/>
                <a:ea typeface="맑은 고딕"/>
              </a:rPr>
              <a:t>05</a:t>
            </a:r>
            <a:r>
              <a:rPr lang="en-US" sz="3000" b="0" strike="noStrike" spc="-1">
                <a:solidFill>
                  <a:srgbClr val="F2F2F2"/>
                </a:solidFill>
                <a:latin typeface="맑은 고딕"/>
                <a:ea typeface="맑은 고딕"/>
              </a:rPr>
              <a:t> </a:t>
            </a:r>
            <a:r>
              <a:rPr lang="ko-KR" sz="3000" b="0" strike="noStrike" spc="-1">
                <a:solidFill>
                  <a:srgbClr val="F2F2F2"/>
                </a:solidFill>
                <a:latin typeface="맑은 고딕"/>
                <a:ea typeface="맑은 고딕"/>
              </a:rPr>
              <a:t>참고 문헌 및 논문 </a:t>
            </a:r>
            <a:endParaRPr lang="en-US" sz="3000" b="0" strike="noStrike" spc="-1">
              <a:latin typeface="Noto Sans CJK K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40DC6-DB44-9557-7437-008B86EBE92D}"/>
              </a:ext>
            </a:extLst>
          </p:cNvPr>
          <p:cNvSpPr txBox="1"/>
          <p:nvPr/>
        </p:nvSpPr>
        <p:spPr>
          <a:xfrm>
            <a:off x="135933" y="1770318"/>
            <a:ext cx="12370594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ko-KR" altLang="ko-KR" sz="32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이미지</a:t>
            </a:r>
            <a:endParaRPr lang="en-US" altLang="ko-KR" sz="32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ko-KR" sz="3200" b="0" strike="noStrike" spc="-1" dirty="0">
              <a:latin typeface="Noto Sans CJK KR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ko-KR" altLang="ko-KR" sz="1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발바닥 이미지 </a:t>
            </a:r>
            <a:r>
              <a:rPr lang="en-US" altLang="ko-KR" sz="1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en-US" altLang="ko-KR" sz="1400" b="0" u="sng" strike="noStrike" spc="-1" dirty="0">
                <a:solidFill>
                  <a:srgbClr val="0563C1"/>
                </a:solidFill>
                <a:uFillTx/>
                <a:latin typeface="맑은 고딕"/>
                <a:ea typeface="맑은 고딕"/>
                <a:hlinkClick r:id="rId2"/>
              </a:rPr>
              <a:t>https://v.kakao.com/v/20210531151114558</a:t>
            </a:r>
            <a:endParaRPr lang="en-US" altLang="ko-KR" sz="1400" b="0" strike="noStrike" spc="-1" dirty="0">
              <a:latin typeface="Noto Sans CJK KR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ko-KR" altLang="ko-KR" sz="1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운동화 이미지 </a:t>
            </a:r>
            <a:r>
              <a:rPr lang="en-US" altLang="ko-KR" sz="1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en-US" altLang="ko-KR" sz="1400" b="0" u="sng" strike="noStrike" spc="-1" dirty="0">
                <a:solidFill>
                  <a:srgbClr val="0563C1"/>
                </a:solidFill>
                <a:uFillTx/>
                <a:latin typeface="맑은 고딕"/>
                <a:ea typeface="맑은 고딕"/>
                <a:hlinkClick r:id="rId3"/>
              </a:rPr>
              <a:t>https://store.musinsa.com/app/goods/1632967/0</a:t>
            </a:r>
            <a:endParaRPr lang="en-US" altLang="ko-KR" sz="1400" b="0" strike="noStrike" spc="-1" dirty="0">
              <a:latin typeface="Noto Sans CJK KR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ko-KR" altLang="ko-KR" sz="1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압력센서 이미지 </a:t>
            </a:r>
            <a:r>
              <a:rPr lang="en-US" altLang="ko-KR" sz="1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en-US" altLang="ko-KR" sz="1400" b="0" u="sng" strike="noStrike" spc="-1" dirty="0">
                <a:solidFill>
                  <a:srgbClr val="0563C1"/>
                </a:solidFill>
                <a:uFillTx/>
                <a:latin typeface="맑은 고딕"/>
                <a:ea typeface="맑은 고딕"/>
                <a:hlinkClick r:id="rId4"/>
              </a:rPr>
              <a:t>https://kocoafab.cc/tutorial/view/105</a:t>
            </a:r>
            <a:endParaRPr lang="en-US" altLang="ko-KR" sz="1400" b="0" strike="noStrike" spc="-1" dirty="0">
              <a:latin typeface="Noto Sans CJK KR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ko-KR" altLang="ko-KR" sz="14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아두이노</a:t>
            </a:r>
            <a:r>
              <a:rPr lang="ko-KR" altLang="ko-KR" sz="1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이미지 </a:t>
            </a:r>
            <a:r>
              <a:rPr lang="en-US" altLang="ko-KR" sz="1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en-US" altLang="ko-KR" sz="1400" b="0" u="sng" strike="noStrike" spc="-1" dirty="0">
                <a:solidFill>
                  <a:srgbClr val="0563C1"/>
                </a:solidFill>
                <a:uFillTx/>
                <a:latin typeface="맑은 고딕"/>
                <a:ea typeface="맑은 고딕"/>
                <a:hlinkClick r:id="rId5"/>
              </a:rPr>
              <a:t>https://ko.wikipedia.org/wiki/%EC%95%84%EB%91%90%EC%9D%B4%EB%85%B8</a:t>
            </a:r>
            <a:endParaRPr lang="en-US" altLang="ko-KR" sz="1400" b="0" strike="noStrike" spc="-1" dirty="0">
              <a:latin typeface="Noto Sans CJK KR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altLang="ko-KR" sz="1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FSR + </a:t>
            </a:r>
            <a:r>
              <a:rPr lang="en-US" altLang="ko-KR" sz="14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Aduiono</a:t>
            </a:r>
            <a:r>
              <a:rPr lang="en-US" altLang="ko-KR" sz="1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img</a:t>
            </a:r>
            <a:r>
              <a:rPr lang="en-US" altLang="ko-KR" sz="1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: </a:t>
            </a:r>
            <a:r>
              <a:rPr lang="en-US" altLang="ko-KR" sz="1400" b="0" u="sng" strike="noStrike" spc="-1" dirty="0">
                <a:solidFill>
                  <a:srgbClr val="0563C1"/>
                </a:solidFill>
                <a:uFillTx/>
                <a:latin typeface="맑은 고딕"/>
                <a:ea typeface="맑은 고딕"/>
                <a:hlinkClick r:id="rId6"/>
              </a:rPr>
              <a:t>https://m.blog.naver.com/PostView.naver?isHttpsRedirect=true&amp;blogId=ubicomputing&amp;logNo=220521260745</a:t>
            </a:r>
            <a:endParaRPr lang="en-US" altLang="ko-KR" sz="14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ko-KR" sz="18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ko-KR" sz="18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ko-KR" sz="18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ko-KR" sz="18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ko-KR" sz="18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ko-KR" sz="1800" b="0" strike="noStrike" spc="-1" dirty="0">
              <a:latin typeface="Noto Sans CJK K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4267080" y="3013560"/>
            <a:ext cx="365724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4800" b="1" strike="noStrike" spc="-1">
                <a:solidFill>
                  <a:srgbClr val="000000"/>
                </a:solidFill>
                <a:latin typeface="Arial"/>
                <a:ea typeface="DejaVu Sans"/>
              </a:rPr>
              <a:t>감사합니다</a:t>
            </a:r>
            <a:endParaRPr lang="en-US" sz="48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ine 1"/>
          <p:cNvSpPr/>
          <p:nvPr/>
        </p:nvSpPr>
        <p:spPr>
          <a:xfrm>
            <a:off x="3840840" y="1516320"/>
            <a:ext cx="4510080" cy="0"/>
          </a:xfrm>
          <a:prstGeom prst="line">
            <a:avLst/>
          </a:prstGeom>
          <a:ln w="44280">
            <a:solidFill>
              <a:schemeClr val="tx1">
                <a:alpha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2"/>
          <p:cNvSpPr/>
          <p:nvPr/>
        </p:nvSpPr>
        <p:spPr>
          <a:xfrm>
            <a:off x="4689360" y="2336400"/>
            <a:ext cx="3533040" cy="310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2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01 </a:t>
            </a:r>
            <a:r>
              <a:rPr lang="ko-KR" sz="22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연구 주제 설명  </a:t>
            </a:r>
            <a:endParaRPr lang="en-US" sz="22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2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2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02</a:t>
            </a:r>
            <a:r>
              <a:rPr lang="en-US" sz="22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현재 진행 상황 </a:t>
            </a:r>
            <a:endParaRPr lang="en-US" sz="22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2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2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03</a:t>
            </a:r>
            <a:r>
              <a:rPr lang="en-US" sz="22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현재 중점 사항</a:t>
            </a:r>
            <a:endParaRPr lang="en-US" sz="22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2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2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04 </a:t>
            </a:r>
            <a:r>
              <a:rPr lang="ko-KR" sz="22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프로젝트 일정  </a:t>
            </a:r>
            <a:endParaRPr lang="en-US" sz="22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2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2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05 </a:t>
            </a:r>
            <a:r>
              <a:rPr lang="ko-KR" sz="22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참고 문헌 및 논문</a:t>
            </a:r>
            <a:endParaRPr lang="en-US" sz="2200" b="0" strike="noStrike" spc="-1" dirty="0">
              <a:latin typeface="Noto Sans CJK KR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5514480" y="645480"/>
            <a:ext cx="11620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ko-KR" sz="360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목차</a:t>
            </a:r>
            <a:endParaRPr lang="en-US" sz="3600" b="0" strike="noStrike" spc="-1">
              <a:latin typeface="Noto Sans CJK KR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95EF12C7-D79B-440D-9093-8728FE4599AF}" type="slidenum">
              <a:rPr lang="en-US" sz="1200" b="0" strike="noStrike" spc="-1">
                <a:solidFill>
                  <a:srgbClr val="8B8B8B"/>
                </a:solidFill>
                <a:latin typeface="맑은 고딕"/>
                <a:ea typeface="맑은 고딕"/>
              </a:rPr>
              <a:t>2</a:t>
            </a:fld>
            <a:endParaRPr lang="en-US" sz="12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E34045-5892-8329-6333-156CC2262D8E}"/>
              </a:ext>
            </a:extLst>
          </p:cNvPr>
          <p:cNvSpPr/>
          <p:nvPr/>
        </p:nvSpPr>
        <p:spPr>
          <a:xfrm>
            <a:off x="491926" y="1790700"/>
            <a:ext cx="4946850" cy="3390900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7134895F-DEDA-474F-881F-48E91C26C13C}" type="slidenum">
              <a:rPr lang="en-US" sz="1200" b="0" strike="noStrike" spc="-1">
                <a:solidFill>
                  <a:srgbClr val="8B8B8B"/>
                </a:solidFill>
                <a:latin typeface="맑은 고딕"/>
                <a:ea typeface="맑은 고딕"/>
              </a:rPr>
              <a:t>3</a:t>
            </a:fld>
            <a:endParaRPr lang="en-US" sz="1200" b="0" strike="noStrike" spc="-1">
              <a:latin typeface="Noto Sans CJK KR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0" y="0"/>
            <a:ext cx="12191760" cy="74376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0" name="CustomShape 3"/>
          <p:cNvSpPr/>
          <p:nvPr/>
        </p:nvSpPr>
        <p:spPr>
          <a:xfrm>
            <a:off x="0" y="142920"/>
            <a:ext cx="4022640" cy="103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b="1" strike="noStrike" spc="-1">
                <a:solidFill>
                  <a:srgbClr val="F2F2F2"/>
                </a:solidFill>
                <a:latin typeface="맑은 고딕"/>
                <a:ea typeface="맑은 고딕"/>
              </a:rPr>
              <a:t>01</a:t>
            </a:r>
            <a:r>
              <a:rPr lang="en-US" sz="3000" b="0" strike="noStrike" spc="-1">
                <a:solidFill>
                  <a:srgbClr val="F2F2F2"/>
                </a:solidFill>
                <a:latin typeface="맑은 고딕"/>
                <a:ea typeface="맑은 고딕"/>
              </a:rPr>
              <a:t> </a:t>
            </a:r>
            <a:r>
              <a:rPr lang="ko-KR" sz="3200" b="0" strike="noStrike" spc="-1">
                <a:solidFill>
                  <a:srgbClr val="FFFFFF"/>
                </a:solidFill>
                <a:latin typeface="맑은 고딕"/>
                <a:ea typeface="맑은 고딕"/>
              </a:rPr>
              <a:t>연구 주제 설명 </a:t>
            </a:r>
            <a:endParaRPr lang="en-US" sz="3200" b="0" strike="noStrike" spc="-1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3200" b="0" strike="noStrike" spc="-1">
              <a:latin typeface="Noto Sans CJK KR"/>
            </a:endParaRPr>
          </a:p>
        </p:txBody>
      </p:sp>
      <p:pic>
        <p:nvPicPr>
          <p:cNvPr id="131" name="Picture 2" descr="발발"/>
          <p:cNvPicPr/>
          <p:nvPr/>
        </p:nvPicPr>
        <p:blipFill>
          <a:blip r:embed="rId3"/>
          <a:stretch/>
        </p:blipFill>
        <p:spPr>
          <a:xfrm>
            <a:off x="551880" y="2241360"/>
            <a:ext cx="4293360" cy="2582640"/>
          </a:xfrm>
          <a:prstGeom prst="rect">
            <a:avLst/>
          </a:prstGeom>
          <a:ln>
            <a:noFill/>
          </a:ln>
        </p:spPr>
      </p:pic>
      <p:sp>
        <p:nvSpPr>
          <p:cNvPr id="132" name="CustomShape 4"/>
          <p:cNvSpPr/>
          <p:nvPr/>
        </p:nvSpPr>
        <p:spPr>
          <a:xfrm>
            <a:off x="2037240" y="3945960"/>
            <a:ext cx="317520" cy="27792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3" name="CustomShape 5"/>
          <p:cNvSpPr/>
          <p:nvPr/>
        </p:nvSpPr>
        <p:spPr>
          <a:xfrm>
            <a:off x="3005640" y="3948840"/>
            <a:ext cx="317520" cy="27792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4" name="Picture 12"/>
          <p:cNvPicPr/>
          <p:nvPr/>
        </p:nvPicPr>
        <p:blipFill>
          <a:blip r:embed="rId4"/>
          <a:stretch/>
        </p:blipFill>
        <p:spPr>
          <a:xfrm>
            <a:off x="4302720" y="2376000"/>
            <a:ext cx="1025280" cy="768960"/>
          </a:xfrm>
          <a:prstGeom prst="rect">
            <a:avLst/>
          </a:prstGeom>
          <a:ln>
            <a:noFill/>
          </a:ln>
        </p:spPr>
      </p:pic>
      <p:sp>
        <p:nvSpPr>
          <p:cNvPr id="135" name="CustomShape 6"/>
          <p:cNvSpPr/>
          <p:nvPr/>
        </p:nvSpPr>
        <p:spPr>
          <a:xfrm flipH="1">
            <a:off x="2307960" y="2768040"/>
            <a:ext cx="2530080" cy="1217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6" name="CustomShape 7"/>
          <p:cNvSpPr/>
          <p:nvPr/>
        </p:nvSpPr>
        <p:spPr>
          <a:xfrm flipH="1">
            <a:off x="3295080" y="2768040"/>
            <a:ext cx="1519200" cy="1253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7" name="CustomShape 8"/>
          <p:cNvSpPr/>
          <p:nvPr/>
        </p:nvSpPr>
        <p:spPr>
          <a:xfrm flipH="1">
            <a:off x="2311200" y="2762280"/>
            <a:ext cx="2530080" cy="1217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8" name="TextShape 9"/>
          <p:cNvSpPr txBox="1"/>
          <p:nvPr/>
        </p:nvSpPr>
        <p:spPr>
          <a:xfrm>
            <a:off x="6179100" y="2376000"/>
            <a:ext cx="5289000" cy="2737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ko-KR" sz="2000" b="1" strike="noStrike" spc="-1" dirty="0" err="1">
                <a:latin typeface="Noto Sans CJK KR"/>
              </a:rPr>
              <a:t>족압</a:t>
            </a:r>
            <a:r>
              <a:rPr lang="ko-KR" sz="2000" b="1" strike="noStrike" spc="-1" dirty="0">
                <a:latin typeface="Noto Sans CJK KR"/>
              </a:rPr>
              <a:t> 측정 장치</a:t>
            </a:r>
            <a:r>
              <a:rPr lang="en-US" sz="2000" b="1" strike="noStrike" spc="-1" dirty="0">
                <a:latin typeface="Noto Sans CJK KR"/>
              </a:rPr>
              <a:t>(Plantar Pressure Sensor) </a:t>
            </a:r>
          </a:p>
          <a:p>
            <a:endParaRPr lang="en-US" sz="1800" b="0" strike="noStrike" spc="-1" dirty="0">
              <a:latin typeface="Noto Sans CJK KR"/>
            </a:endParaRPr>
          </a:p>
          <a:p>
            <a:r>
              <a:rPr lang="ko-KR" sz="1600" b="0" strike="noStrike" spc="-1" dirty="0">
                <a:latin typeface="Noto Sans CJK KR"/>
              </a:rPr>
              <a:t>양 발의 압력 차이를 측정하여 기존의 영상 장비를 활용한 </a:t>
            </a:r>
            <a:endParaRPr lang="en-US" altLang="ko-KR" sz="1600" b="0" strike="noStrike" spc="-1" dirty="0">
              <a:latin typeface="Noto Sans CJK KR"/>
            </a:endParaRPr>
          </a:p>
          <a:p>
            <a:r>
              <a:rPr lang="ko-KR" sz="1600" b="0" strike="noStrike" spc="-1" dirty="0">
                <a:latin typeface="Noto Sans CJK KR"/>
              </a:rPr>
              <a:t>추적 관찰에 비해 비용 면에서 효율적인 </a:t>
            </a:r>
            <a:r>
              <a:rPr lang="ko-KR" sz="1600" b="0" strike="noStrike" spc="-1" dirty="0" err="1">
                <a:latin typeface="Noto Sans CJK KR"/>
              </a:rPr>
              <a:t>척추측만증의</a:t>
            </a:r>
            <a:r>
              <a:rPr lang="ko-KR" sz="1600" b="0" strike="noStrike" spc="-1" dirty="0">
                <a:latin typeface="Noto Sans CJK KR"/>
              </a:rPr>
              <a:t> </a:t>
            </a:r>
            <a:endParaRPr lang="en-US" altLang="ko-KR" sz="1600" b="0" strike="noStrike" spc="-1" dirty="0">
              <a:latin typeface="Noto Sans CJK KR"/>
            </a:endParaRPr>
          </a:p>
          <a:p>
            <a:r>
              <a:rPr lang="ko-KR" sz="1600" b="0" strike="noStrike" spc="-1" dirty="0">
                <a:latin typeface="Noto Sans CJK KR"/>
              </a:rPr>
              <a:t>심화 및 완화를 추적하는 장치 </a:t>
            </a:r>
            <a:endParaRPr lang="en-US" sz="1600" b="0" strike="noStrike" spc="-1" dirty="0">
              <a:latin typeface="Noto Sans CJK KR"/>
            </a:endParaRPr>
          </a:p>
          <a:p>
            <a:endParaRPr lang="en-US" sz="1800" b="0" strike="noStrike" spc="-1" dirty="0">
              <a:latin typeface="Noto Sans CJK KR"/>
            </a:endParaRPr>
          </a:p>
          <a:p>
            <a:r>
              <a:rPr lang="ko-KR" sz="1600" b="0" strike="noStrike" spc="-1" dirty="0">
                <a:latin typeface="Noto Sans CJK KR"/>
              </a:rPr>
              <a:t>치료의 효과와 방향을 제시할 수 있는 정량적 수단으로 </a:t>
            </a:r>
            <a:endParaRPr lang="en-US" altLang="ko-KR" sz="1600" b="0" strike="noStrike" spc="-1" dirty="0">
              <a:latin typeface="Noto Sans CJK KR"/>
            </a:endParaRPr>
          </a:p>
          <a:p>
            <a:r>
              <a:rPr lang="ko-KR" sz="1600" b="0" strike="noStrike" spc="-1" dirty="0">
                <a:latin typeface="Noto Sans CJK KR"/>
              </a:rPr>
              <a:t>활용 가능한 장치 </a:t>
            </a:r>
            <a:endParaRPr lang="en-US" sz="1600" b="0" strike="noStrike" spc="-1" dirty="0">
              <a:latin typeface="Noto Sans CJK K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F34D87BB-126C-4F28-A1AB-9E58E7ADF056}" type="slidenum">
              <a:rPr lang="en-US" sz="1200" b="0" strike="noStrike" spc="-1">
                <a:solidFill>
                  <a:srgbClr val="8B8B8B"/>
                </a:solidFill>
                <a:latin typeface="맑은 고딕"/>
                <a:ea typeface="맑은 고딕"/>
              </a:rPr>
              <a:t>4</a:t>
            </a:fld>
            <a:endParaRPr lang="en-US" sz="1200" b="0" strike="noStrike" spc="-1">
              <a:latin typeface="Noto Sans CJK KR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0" y="0"/>
            <a:ext cx="12191760" cy="74376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1" name="CustomShape 3"/>
          <p:cNvSpPr/>
          <p:nvPr/>
        </p:nvSpPr>
        <p:spPr>
          <a:xfrm>
            <a:off x="0" y="142920"/>
            <a:ext cx="4022640" cy="103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b="1" strike="noStrike" spc="-1">
                <a:solidFill>
                  <a:srgbClr val="F2F2F2"/>
                </a:solidFill>
                <a:latin typeface="맑은 고딕"/>
                <a:ea typeface="맑은 고딕"/>
              </a:rPr>
              <a:t>01</a:t>
            </a:r>
            <a:r>
              <a:rPr lang="en-US" sz="3000" b="0" strike="noStrike" spc="-1">
                <a:solidFill>
                  <a:srgbClr val="F2F2F2"/>
                </a:solidFill>
                <a:latin typeface="맑은 고딕"/>
                <a:ea typeface="맑은 고딕"/>
              </a:rPr>
              <a:t> </a:t>
            </a:r>
            <a:r>
              <a:rPr lang="ko-KR" sz="3200" b="0" strike="noStrike" spc="-1">
                <a:solidFill>
                  <a:srgbClr val="FFFFFF"/>
                </a:solidFill>
                <a:latin typeface="맑은 고딕"/>
                <a:ea typeface="맑은 고딕"/>
              </a:rPr>
              <a:t>연구 주제 설명 </a:t>
            </a:r>
            <a:endParaRPr lang="en-US" sz="3200" b="0" strike="noStrike" spc="-1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3200" b="0" strike="noStrike" spc="-1">
              <a:latin typeface="Noto Sans CJK KR"/>
            </a:endParaRPr>
          </a:p>
        </p:txBody>
      </p:sp>
      <p:grpSp>
        <p:nvGrpSpPr>
          <p:cNvPr id="142" name="Group 4"/>
          <p:cNvGrpSpPr/>
          <p:nvPr/>
        </p:nvGrpSpPr>
        <p:grpSpPr>
          <a:xfrm>
            <a:off x="1487520" y="3206160"/>
            <a:ext cx="9217080" cy="1014120"/>
            <a:chOff x="1487520" y="3206160"/>
            <a:chExt cx="9217080" cy="1014120"/>
          </a:xfrm>
        </p:grpSpPr>
        <p:sp>
          <p:nvSpPr>
            <p:cNvPr id="143" name="CustomShape 5"/>
            <p:cNvSpPr/>
            <p:nvPr/>
          </p:nvSpPr>
          <p:spPr>
            <a:xfrm>
              <a:off x="1487520" y="3237120"/>
              <a:ext cx="1847520" cy="983160"/>
            </a:xfrm>
            <a:prstGeom prst="homePlate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CustomShape 6"/>
            <p:cNvSpPr/>
            <p:nvPr/>
          </p:nvSpPr>
          <p:spPr>
            <a:xfrm>
              <a:off x="3011400" y="3233520"/>
              <a:ext cx="2184120" cy="986040"/>
            </a:xfrm>
            <a:prstGeom prst="chevron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" name="CustomShape 7"/>
            <p:cNvSpPr/>
            <p:nvPr/>
          </p:nvSpPr>
          <p:spPr>
            <a:xfrm>
              <a:off x="4852080" y="3233520"/>
              <a:ext cx="2184120" cy="986040"/>
            </a:xfrm>
            <a:prstGeom prst="chevron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" name="CustomShape 8"/>
            <p:cNvSpPr/>
            <p:nvPr/>
          </p:nvSpPr>
          <p:spPr>
            <a:xfrm>
              <a:off x="6686280" y="3206160"/>
              <a:ext cx="2184120" cy="986040"/>
            </a:xfrm>
            <a:prstGeom prst="chevron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" name="CustomShape 9"/>
            <p:cNvSpPr/>
            <p:nvPr/>
          </p:nvSpPr>
          <p:spPr>
            <a:xfrm>
              <a:off x="8520480" y="3206160"/>
              <a:ext cx="2184120" cy="986040"/>
            </a:xfrm>
            <a:prstGeom prst="chevron">
              <a:avLst>
                <a:gd name="adj" fmla="val 50000"/>
              </a:avLst>
            </a:prstGeom>
            <a:solidFill>
              <a:schemeClr val="bg2">
                <a:lumMod val="7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48" name="그림 6"/>
          <p:cNvPicPr/>
          <p:nvPr/>
        </p:nvPicPr>
        <p:blipFill>
          <a:blip r:embed="rId3"/>
          <a:stretch/>
        </p:blipFill>
        <p:spPr>
          <a:xfrm>
            <a:off x="1771560" y="3447360"/>
            <a:ext cx="844560" cy="576720"/>
          </a:xfrm>
          <a:prstGeom prst="rect">
            <a:avLst/>
          </a:prstGeom>
          <a:ln>
            <a:noFill/>
          </a:ln>
        </p:spPr>
      </p:pic>
      <p:pic>
        <p:nvPicPr>
          <p:cNvPr id="149" name="Picture 2_0" descr="@pyserial"/>
          <p:cNvPicPr/>
          <p:nvPr/>
        </p:nvPicPr>
        <p:blipFill>
          <a:blip r:embed="rId4"/>
          <a:stretch/>
        </p:blipFill>
        <p:spPr>
          <a:xfrm>
            <a:off x="3730320" y="3249720"/>
            <a:ext cx="917640" cy="917640"/>
          </a:xfrm>
          <a:prstGeom prst="rect">
            <a:avLst/>
          </a:prstGeom>
          <a:ln>
            <a:noFill/>
          </a:ln>
        </p:spPr>
      </p:pic>
      <p:pic>
        <p:nvPicPr>
          <p:cNvPr id="150" name="Picture 4" descr="SQLite - 위키백과, 우리 모두의 백과사전"/>
          <p:cNvPicPr/>
          <p:nvPr/>
        </p:nvPicPr>
        <p:blipFill>
          <a:blip r:embed="rId5"/>
          <a:stretch/>
        </p:blipFill>
        <p:spPr>
          <a:xfrm>
            <a:off x="7229520" y="3344040"/>
            <a:ext cx="1306440" cy="576720"/>
          </a:xfrm>
          <a:prstGeom prst="rect">
            <a:avLst/>
          </a:prstGeom>
          <a:ln>
            <a:noFill/>
          </a:ln>
        </p:spPr>
      </p:pic>
      <p:pic>
        <p:nvPicPr>
          <p:cNvPr id="151" name="그림 2"/>
          <p:cNvPicPr/>
          <p:nvPr/>
        </p:nvPicPr>
        <p:blipFill>
          <a:blip r:embed="rId6"/>
          <a:stretch/>
        </p:blipFill>
        <p:spPr>
          <a:xfrm>
            <a:off x="5428800" y="3215520"/>
            <a:ext cx="1195920" cy="1040760"/>
          </a:xfrm>
          <a:prstGeom prst="rect">
            <a:avLst/>
          </a:prstGeom>
          <a:ln>
            <a:noFill/>
          </a:ln>
        </p:spPr>
      </p:pic>
      <p:pic>
        <p:nvPicPr>
          <p:cNvPr id="152" name="그림 4"/>
          <p:cNvPicPr/>
          <p:nvPr/>
        </p:nvPicPr>
        <p:blipFill>
          <a:blip r:embed="rId7"/>
          <a:stretch/>
        </p:blipFill>
        <p:spPr>
          <a:xfrm>
            <a:off x="9237960" y="3317760"/>
            <a:ext cx="781920" cy="781920"/>
          </a:xfrm>
          <a:prstGeom prst="rect">
            <a:avLst/>
          </a:prstGeom>
          <a:ln>
            <a:noFill/>
          </a:ln>
        </p:spPr>
      </p:pic>
      <p:sp>
        <p:nvSpPr>
          <p:cNvPr id="153" name="CustomShape 10"/>
          <p:cNvSpPr/>
          <p:nvPr/>
        </p:nvSpPr>
        <p:spPr>
          <a:xfrm>
            <a:off x="2411280" y="2222640"/>
            <a:ext cx="301680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DejaVu Sans"/>
              </a:rPr>
              <a:t>PySerial</a:t>
            </a:r>
            <a:endParaRPr lang="en-US" sz="1400" b="0" strike="noStrike" spc="-1">
              <a:latin typeface="Noto Sans CJK KR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lang="ko-KR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아두이노 </a:t>
            </a:r>
            <a:r>
              <a:rPr lang="en-US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IDE</a:t>
            </a:r>
            <a:r>
              <a:rPr lang="ko-KR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에서 시리얼 포트로 송출한 데이터를 좌</a:t>
            </a:r>
            <a:r>
              <a:rPr lang="en-US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ko-KR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우 압력으로 시간과 함께 테이블 형태로 저장</a:t>
            </a:r>
            <a:endParaRPr lang="en-US" sz="1000" b="0" strike="noStrike" spc="-1">
              <a:latin typeface="Noto Sans CJK KR"/>
            </a:endParaRPr>
          </a:p>
        </p:txBody>
      </p:sp>
      <p:sp>
        <p:nvSpPr>
          <p:cNvPr id="154" name="CustomShape 11"/>
          <p:cNvSpPr/>
          <p:nvPr/>
        </p:nvSpPr>
        <p:spPr>
          <a:xfrm>
            <a:off x="4387680" y="4435200"/>
            <a:ext cx="335232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DejaVu Sans"/>
              </a:rPr>
              <a:t>Python</a:t>
            </a:r>
            <a:endParaRPr lang="en-US" sz="1400" b="0" strike="noStrike" spc="-1">
              <a:latin typeface="Noto Sans CJK KR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lang="ko-KR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테이블 형태로 저장된 데이터의 보행 주기 중 최대 압력들을 추출 후 평균값을 계산하고 평균값의 차이를 날짜</a:t>
            </a:r>
            <a:r>
              <a:rPr lang="en-US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ko-KR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압력차이 테이블로 저장 </a:t>
            </a:r>
            <a:endParaRPr lang="en-US" sz="1000" b="0" strike="noStrike" spc="-1">
              <a:latin typeface="Noto Sans CJK KR"/>
            </a:endParaRPr>
          </a:p>
        </p:txBody>
      </p:sp>
      <p:sp>
        <p:nvSpPr>
          <p:cNvPr id="155" name="CustomShape 12"/>
          <p:cNvSpPr/>
          <p:nvPr/>
        </p:nvSpPr>
        <p:spPr>
          <a:xfrm>
            <a:off x="6064200" y="2222640"/>
            <a:ext cx="3352320" cy="79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DejaVu Sans"/>
              </a:rPr>
              <a:t>SQLite</a:t>
            </a:r>
            <a:endParaRPr lang="en-US" sz="1400" b="0" strike="noStrike" spc="-1">
              <a:latin typeface="Noto Sans CJK KR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lang="ko-KR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계산된 차이값 데이터를 </a:t>
            </a:r>
            <a:r>
              <a:rPr lang="en-US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SQLite </a:t>
            </a:r>
            <a:r>
              <a:rPr lang="ko-KR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데이터베이스의 </a:t>
            </a:r>
            <a:endParaRPr lang="en-US" sz="1000" b="0" strike="noStrike" spc="-1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lang="ko-KR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사용자</a:t>
            </a:r>
            <a:r>
              <a:rPr lang="en-US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lang="ko-KR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날짜</a:t>
            </a:r>
            <a:r>
              <a:rPr lang="en-US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lang="ko-KR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측정값 테이블에 업로드 </a:t>
            </a:r>
            <a:r>
              <a:rPr lang="en-US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200" b="0" strike="noStrike" spc="-1">
              <a:latin typeface="Noto Sans CJK KR"/>
            </a:endParaRPr>
          </a:p>
        </p:txBody>
      </p:sp>
      <p:sp>
        <p:nvSpPr>
          <p:cNvPr id="156" name="CustomShape 13"/>
          <p:cNvSpPr/>
          <p:nvPr/>
        </p:nvSpPr>
        <p:spPr>
          <a:xfrm>
            <a:off x="1295280" y="4425120"/>
            <a:ext cx="3352320" cy="94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DejaVu Sans"/>
              </a:rPr>
              <a:t>ARDUINO</a:t>
            </a:r>
            <a:r>
              <a:rPr lang="en-US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200" b="0" strike="noStrike" spc="-1">
              <a:latin typeface="Noto Sans CJK KR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lang="ko-KR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웹에서 시리얼 통신으로 장치 전원을 작동하면</a:t>
            </a:r>
            <a:endParaRPr lang="en-US" sz="1000" b="0" strike="noStrike" spc="-1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lang="ko-KR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분간 좌우 압력 센서에 입력된 데이터를 </a:t>
            </a:r>
            <a:r>
              <a:rPr lang="en-US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lang="ko-KR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초 단위로</a:t>
            </a:r>
            <a:endParaRPr lang="en-US" sz="1000" b="0" strike="noStrike" spc="-1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lang="ko-KR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시리얼 통신으로 송출</a:t>
            </a:r>
            <a:endParaRPr lang="en-US" sz="1000" b="0" strike="noStrike" spc="-1">
              <a:latin typeface="Noto Sans CJK KR"/>
            </a:endParaRPr>
          </a:p>
        </p:txBody>
      </p:sp>
      <p:sp>
        <p:nvSpPr>
          <p:cNvPr id="157" name="CustomShape 14"/>
          <p:cNvSpPr/>
          <p:nvPr/>
        </p:nvSpPr>
        <p:spPr>
          <a:xfrm>
            <a:off x="7882560" y="4425120"/>
            <a:ext cx="335232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DejaVu Sans"/>
              </a:rPr>
              <a:t>Flask</a:t>
            </a:r>
            <a:endParaRPr lang="en-US" sz="1400" b="0" strike="noStrike" spc="-1">
              <a:latin typeface="Noto Sans CJK KR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lang="ko-KR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장치의 </a:t>
            </a:r>
            <a:r>
              <a:rPr lang="en-US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ON/OFF</a:t>
            </a:r>
            <a:r>
              <a:rPr lang="ko-KR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를 제어하고 사용자 이름을 입력하면 시간에 따른 차이값 데이터 테이블의 시각화 플롯과 테이블 제공 </a:t>
            </a:r>
            <a:endParaRPr lang="en-US" sz="10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B9F500-B051-8884-DEC0-B17447897D63}"/>
              </a:ext>
            </a:extLst>
          </p:cNvPr>
          <p:cNvSpPr/>
          <p:nvPr/>
        </p:nvSpPr>
        <p:spPr>
          <a:xfrm>
            <a:off x="1047750" y="1854690"/>
            <a:ext cx="4486278" cy="3348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139647E-BDA1-4750-9974-616B92C99DA4}" type="slidenum">
              <a:rPr lang="en-US" sz="1200" b="0" strike="noStrike" spc="-1">
                <a:solidFill>
                  <a:srgbClr val="8B8B8B"/>
                </a:solidFill>
                <a:latin typeface="맑은 고딕"/>
                <a:ea typeface="맑은 고딕"/>
              </a:rPr>
              <a:t>5</a:t>
            </a:fld>
            <a:endParaRPr lang="en-US" sz="1200" b="0" strike="noStrike" spc="-1">
              <a:latin typeface="Noto Sans CJK KR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0" y="0"/>
            <a:ext cx="12191760" cy="74376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0" name="CustomShape 3"/>
          <p:cNvSpPr/>
          <p:nvPr/>
        </p:nvSpPr>
        <p:spPr>
          <a:xfrm>
            <a:off x="0" y="142920"/>
            <a:ext cx="4022640" cy="54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b="1" strike="noStrike" spc="-1">
                <a:solidFill>
                  <a:srgbClr val="F2F2F2"/>
                </a:solidFill>
                <a:latin typeface="맑은 고딕"/>
                <a:ea typeface="맑은 고딕"/>
              </a:rPr>
              <a:t>02</a:t>
            </a:r>
            <a:r>
              <a:rPr lang="en-US" sz="3000" b="0" strike="noStrike" spc="-1">
                <a:solidFill>
                  <a:srgbClr val="F2F2F2"/>
                </a:solidFill>
                <a:latin typeface="맑은 고딕"/>
                <a:ea typeface="맑은 고딕"/>
              </a:rPr>
              <a:t> </a:t>
            </a:r>
            <a:r>
              <a:rPr lang="ko-KR" sz="3000" b="0" strike="noStrike" spc="-1">
                <a:solidFill>
                  <a:srgbClr val="F2F2F2"/>
                </a:solidFill>
                <a:latin typeface="맑은 고딕"/>
                <a:ea typeface="맑은 고딕"/>
              </a:rPr>
              <a:t>현재 진행 상황</a:t>
            </a:r>
            <a:endParaRPr lang="en-US" sz="3000" b="0" strike="noStrike" spc="-1">
              <a:latin typeface="Noto Sans CJK KR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C1F068-135D-842F-A37D-DAFAE0B1D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55091" y="1326362"/>
            <a:ext cx="3287901" cy="4435200"/>
          </a:xfrm>
          <a:prstGeom prst="rect">
            <a:avLst/>
          </a:prstGeom>
        </p:spPr>
      </p:pic>
      <p:sp>
        <p:nvSpPr>
          <p:cNvPr id="8" name="TextShape 9">
            <a:extLst>
              <a:ext uri="{FF2B5EF4-FFF2-40B4-BE49-F238E27FC236}">
                <a16:creationId xmlns:a16="http://schemas.microsoft.com/office/drawing/2014/main" id="{72DDDF3A-7510-F278-5155-E445B3EE7C87}"/>
              </a:ext>
            </a:extLst>
          </p:cNvPr>
          <p:cNvSpPr txBox="1"/>
          <p:nvPr/>
        </p:nvSpPr>
        <p:spPr>
          <a:xfrm>
            <a:off x="6779175" y="2718901"/>
            <a:ext cx="5289000" cy="151621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ko-KR" sz="2000" b="1" strike="noStrike" spc="-1" dirty="0" err="1">
                <a:latin typeface="Noto Sans CJK KR"/>
              </a:rPr>
              <a:t>족압</a:t>
            </a:r>
            <a:r>
              <a:rPr lang="ko-KR" sz="2000" b="1" strike="noStrike" spc="-1" dirty="0">
                <a:latin typeface="Noto Sans CJK KR"/>
              </a:rPr>
              <a:t> 측정 </a:t>
            </a:r>
            <a:r>
              <a:rPr lang="ko-KR" altLang="en-US" sz="2000" b="1" spc="-1" dirty="0">
                <a:latin typeface="Noto Sans CJK KR"/>
              </a:rPr>
              <a:t>센서</a:t>
            </a:r>
            <a:r>
              <a:rPr lang="en-US" sz="2000" b="1" strike="noStrike" spc="-1" dirty="0">
                <a:latin typeface="Noto Sans CJK KR"/>
              </a:rPr>
              <a:t>(Plantar Pressure Sensor) </a:t>
            </a:r>
          </a:p>
          <a:p>
            <a:endParaRPr lang="en-US" sz="1800" b="0" strike="noStrike" spc="-1" dirty="0">
              <a:latin typeface="Noto Sans CJK K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latin typeface="Noto Sans CJK KR"/>
              </a:rPr>
              <a:t>Arduino Nano 33 IoT with headers</a:t>
            </a:r>
            <a:r>
              <a:rPr lang="en-US" spc="-1" dirty="0">
                <a:latin typeface="Noto Sans CJK KR"/>
              </a:rPr>
              <a:t>(A2)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pc="-1" dirty="0">
                <a:latin typeface="Noto Sans CJK KR"/>
              </a:rPr>
              <a:t>압력센서 </a:t>
            </a:r>
            <a:r>
              <a:rPr lang="en-US" altLang="ko-KR" spc="-1" dirty="0">
                <a:latin typeface="Noto Sans CJK KR"/>
              </a:rPr>
              <a:t>FSR(RA18)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pc="-1" dirty="0">
                <a:latin typeface="Noto Sans CJK KR"/>
              </a:rPr>
              <a:t>리튬이온 배터리 </a:t>
            </a:r>
            <a:r>
              <a:rPr lang="en-US" altLang="ko-KR" spc="-1" dirty="0">
                <a:latin typeface="Noto Sans CJK KR"/>
              </a:rPr>
              <a:t>– 2200mAh</a:t>
            </a:r>
            <a:endParaRPr lang="en-US" spc="-1" dirty="0">
              <a:latin typeface="Noto Sans CJK K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1" dirty="0">
              <a:latin typeface="Noto Sans CJK K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strike="noStrike" spc="-1" dirty="0">
              <a:latin typeface="Noto Sans CJK K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60A4CEAD-3669-4C2C-A1B1-A1A898C7AAFF}" type="slidenum">
              <a:rPr lang="en-US" sz="1200" b="0" strike="noStrike" spc="-1">
                <a:solidFill>
                  <a:srgbClr val="8B8B8B"/>
                </a:solidFill>
                <a:latin typeface="맑은 고딕"/>
                <a:ea typeface="맑은 고딕"/>
              </a:rPr>
              <a:t>6</a:t>
            </a:fld>
            <a:endParaRPr lang="en-US" sz="1200" b="0" strike="noStrike" spc="-1">
              <a:latin typeface="Noto Sans CJK KR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0" y="0"/>
            <a:ext cx="12191760" cy="74376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3" name="CustomShape 3"/>
          <p:cNvSpPr/>
          <p:nvPr/>
        </p:nvSpPr>
        <p:spPr>
          <a:xfrm>
            <a:off x="0" y="142920"/>
            <a:ext cx="4022640" cy="54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b="1" strike="noStrike" spc="-1">
                <a:solidFill>
                  <a:srgbClr val="F2F2F2"/>
                </a:solidFill>
                <a:latin typeface="맑은 고딕"/>
                <a:ea typeface="맑은 고딕"/>
              </a:rPr>
              <a:t>02</a:t>
            </a:r>
            <a:r>
              <a:rPr lang="en-US" sz="3000" b="0" strike="noStrike" spc="-1">
                <a:solidFill>
                  <a:srgbClr val="F2F2F2"/>
                </a:solidFill>
                <a:latin typeface="맑은 고딕"/>
                <a:ea typeface="맑은 고딕"/>
              </a:rPr>
              <a:t> </a:t>
            </a:r>
            <a:r>
              <a:rPr lang="ko-KR" sz="3000" b="0" strike="noStrike" spc="-1">
                <a:solidFill>
                  <a:srgbClr val="F2F2F2"/>
                </a:solidFill>
                <a:latin typeface="맑은 고딕"/>
                <a:ea typeface="맑은 고딕"/>
              </a:rPr>
              <a:t>현재 진행 상황</a:t>
            </a:r>
            <a:endParaRPr lang="en-US" sz="3000" b="0" strike="noStrike" spc="-1">
              <a:latin typeface="Noto Sans CJK KR"/>
            </a:endParaRPr>
          </a:p>
        </p:txBody>
      </p:sp>
      <p:sp>
        <p:nvSpPr>
          <p:cNvPr id="164" name="TextShape 4"/>
          <p:cNvSpPr txBox="1"/>
          <p:nvPr/>
        </p:nvSpPr>
        <p:spPr>
          <a:xfrm>
            <a:off x="609600" y="1167562"/>
            <a:ext cx="3296355" cy="270675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000" b="0" strike="noStrike" spc="-1" dirty="0">
                <a:latin typeface="Noto Sans CJK KR"/>
              </a:rPr>
              <a:t>// Arduino Nano 33 IoT with header </a:t>
            </a:r>
          </a:p>
          <a:p>
            <a:r>
              <a:rPr lang="en-US" sz="1000" b="0" strike="noStrike" spc="-1" dirty="0">
                <a:latin typeface="Noto Sans CJK KR"/>
              </a:rPr>
              <a:t>// the FSR and 10k pulldown are connected to A2</a:t>
            </a:r>
          </a:p>
          <a:p>
            <a:endParaRPr lang="en-US" sz="1000" b="0" strike="noStrike" spc="-1" dirty="0">
              <a:latin typeface="Noto Sans CJK KR"/>
            </a:endParaRPr>
          </a:p>
          <a:p>
            <a:r>
              <a:rPr lang="en-US" sz="1000" b="0" strike="noStrike" spc="-1" dirty="0">
                <a:latin typeface="Noto Sans CJK KR"/>
              </a:rPr>
              <a:t>int </a:t>
            </a:r>
            <a:r>
              <a:rPr lang="en-US" sz="1000" b="0" strike="noStrike" spc="-1" dirty="0" err="1">
                <a:latin typeface="Noto Sans CJK KR"/>
              </a:rPr>
              <a:t>sensor_pin</a:t>
            </a:r>
            <a:r>
              <a:rPr lang="en-US" sz="1000" b="0" strike="noStrike" spc="-1" dirty="0">
                <a:latin typeface="Noto Sans CJK KR"/>
              </a:rPr>
              <a:t> = A2;</a:t>
            </a:r>
          </a:p>
          <a:p>
            <a:r>
              <a:rPr lang="en-US" sz="1000" b="0" strike="noStrike" spc="-1" dirty="0">
                <a:latin typeface="Noto Sans CJK KR"/>
              </a:rPr>
              <a:t>int </a:t>
            </a:r>
            <a:r>
              <a:rPr lang="en-US" sz="1000" b="0" strike="noStrike" spc="-1" dirty="0" err="1">
                <a:latin typeface="Noto Sans CJK KR"/>
              </a:rPr>
              <a:t>sensor_value</a:t>
            </a:r>
            <a:r>
              <a:rPr lang="en-US" sz="1000" b="0" strike="noStrike" spc="-1" dirty="0">
                <a:latin typeface="Noto Sans CJK KR"/>
              </a:rPr>
              <a:t> ;</a:t>
            </a:r>
          </a:p>
          <a:p>
            <a:endParaRPr lang="en-US" sz="1000" b="0" strike="noStrike" spc="-1" dirty="0">
              <a:latin typeface="Noto Sans CJK KR"/>
            </a:endParaRPr>
          </a:p>
          <a:p>
            <a:r>
              <a:rPr lang="en-US" sz="1000" b="0" strike="noStrike" spc="-1" dirty="0">
                <a:latin typeface="Noto Sans CJK KR"/>
              </a:rPr>
              <a:t>void setup() {</a:t>
            </a:r>
          </a:p>
          <a:p>
            <a:r>
              <a:rPr lang="en-US" sz="1000" b="0" strike="noStrike" spc="-1" dirty="0">
                <a:latin typeface="Noto Sans CJK KR"/>
              </a:rPr>
              <a:t>  </a:t>
            </a:r>
            <a:r>
              <a:rPr lang="en-US" sz="1000" b="0" strike="noStrike" spc="-1" dirty="0" err="1">
                <a:latin typeface="Noto Sans CJK KR"/>
              </a:rPr>
              <a:t>Serial.begin</a:t>
            </a:r>
            <a:r>
              <a:rPr lang="en-US" sz="1000" b="0" strike="noStrike" spc="-1" dirty="0">
                <a:latin typeface="Noto Sans CJK KR"/>
              </a:rPr>
              <a:t>(9600);</a:t>
            </a:r>
          </a:p>
          <a:p>
            <a:r>
              <a:rPr lang="en-US" sz="1000" b="0" strike="noStrike" spc="-1" dirty="0">
                <a:latin typeface="Noto Sans CJK KR"/>
              </a:rPr>
              <a:t>}</a:t>
            </a:r>
          </a:p>
          <a:p>
            <a:endParaRPr lang="en-US" sz="1000" b="0" strike="noStrike" spc="-1" dirty="0">
              <a:latin typeface="Noto Sans CJK KR"/>
            </a:endParaRPr>
          </a:p>
          <a:p>
            <a:r>
              <a:rPr lang="en-US" sz="1000" b="0" strike="noStrike" spc="-1" dirty="0">
                <a:latin typeface="Noto Sans CJK KR"/>
              </a:rPr>
              <a:t>void loop() {</a:t>
            </a:r>
          </a:p>
          <a:p>
            <a:r>
              <a:rPr lang="en-US" sz="1000" b="0" strike="noStrike" spc="-1" dirty="0">
                <a:latin typeface="Noto Sans CJK KR"/>
              </a:rPr>
              <a:t>  </a:t>
            </a:r>
            <a:r>
              <a:rPr lang="en-US" sz="1000" b="0" strike="noStrike" spc="-1" dirty="0" err="1">
                <a:latin typeface="Noto Sans CJK KR"/>
              </a:rPr>
              <a:t>sensor_value</a:t>
            </a:r>
            <a:r>
              <a:rPr lang="en-US" sz="1000" b="0" strike="noStrike" spc="-1" dirty="0">
                <a:latin typeface="Noto Sans CJK KR"/>
              </a:rPr>
              <a:t> = </a:t>
            </a:r>
            <a:r>
              <a:rPr lang="en-US" sz="1000" b="0" strike="noStrike" spc="-1" dirty="0" err="1">
                <a:latin typeface="Noto Sans CJK KR"/>
              </a:rPr>
              <a:t>analogRead</a:t>
            </a:r>
            <a:r>
              <a:rPr lang="en-US" sz="1000" b="0" strike="noStrike" spc="-1" dirty="0">
                <a:latin typeface="Noto Sans CJK KR"/>
              </a:rPr>
              <a:t>(</a:t>
            </a:r>
            <a:r>
              <a:rPr lang="en-US" sz="1000" b="0" strike="noStrike" spc="-1" dirty="0" err="1">
                <a:latin typeface="Noto Sans CJK KR"/>
              </a:rPr>
              <a:t>sensor_pin</a:t>
            </a:r>
            <a:r>
              <a:rPr lang="en-US" sz="1000" b="0" strike="noStrike" spc="-1" dirty="0">
                <a:latin typeface="Noto Sans CJK KR"/>
              </a:rPr>
              <a:t>);</a:t>
            </a:r>
          </a:p>
          <a:p>
            <a:r>
              <a:rPr lang="en-US" sz="1000" b="0" strike="noStrike" spc="-1" dirty="0">
                <a:latin typeface="Noto Sans CJK KR"/>
              </a:rPr>
              <a:t>  </a:t>
            </a:r>
            <a:r>
              <a:rPr lang="en-US" sz="1000" b="0" strike="noStrike" spc="-1" dirty="0" err="1">
                <a:latin typeface="Noto Sans CJK KR"/>
              </a:rPr>
              <a:t>Serial.println</a:t>
            </a:r>
            <a:r>
              <a:rPr lang="en-US" sz="1000" b="0" strike="noStrike" spc="-1" dirty="0">
                <a:latin typeface="Noto Sans CJK KR"/>
              </a:rPr>
              <a:t>(</a:t>
            </a:r>
            <a:r>
              <a:rPr lang="en-US" sz="1000" b="0" strike="noStrike" spc="-1" dirty="0" err="1">
                <a:latin typeface="Noto Sans CJK KR"/>
              </a:rPr>
              <a:t>sensor_value</a:t>
            </a:r>
            <a:r>
              <a:rPr lang="en-US" sz="1000" b="0" strike="noStrike" spc="-1" dirty="0">
                <a:latin typeface="Noto Sans CJK KR"/>
              </a:rPr>
              <a:t>);</a:t>
            </a:r>
          </a:p>
          <a:p>
            <a:r>
              <a:rPr lang="en-US" sz="1000" b="0" strike="noStrike" spc="-1" dirty="0">
                <a:latin typeface="Noto Sans CJK KR"/>
              </a:rPr>
              <a:t>  delay(1000);</a:t>
            </a:r>
          </a:p>
          <a:p>
            <a:r>
              <a:rPr lang="en-US" sz="1000" b="0" strike="noStrike" spc="-1" dirty="0">
                <a:latin typeface="Noto Sans CJK KR"/>
              </a:rPr>
              <a:t>}</a:t>
            </a:r>
          </a:p>
        </p:txBody>
      </p:sp>
      <p:sp>
        <p:nvSpPr>
          <p:cNvPr id="165" name="TextShape 5"/>
          <p:cNvSpPr txBox="1"/>
          <p:nvPr/>
        </p:nvSpPr>
        <p:spPr>
          <a:xfrm>
            <a:off x="5920997" y="890625"/>
            <a:ext cx="5616000" cy="596737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def </a:t>
            </a:r>
            <a:r>
              <a:rPr lang="en-US" sz="1000" b="0" strike="noStrike" spc="-1" dirty="0" err="1">
                <a:solidFill>
                  <a:srgbClr val="FFC66D"/>
                </a:solidFill>
                <a:latin typeface="JetBrains Mono"/>
                <a:ea typeface="JetBrains Mono"/>
              </a:rPr>
              <a:t>open_port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sz="1000" b="0" strike="noStrike" spc="-1" dirty="0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):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if not </a:t>
            </a:r>
            <a:r>
              <a:rPr lang="en-US" sz="1000" b="0" strike="noStrike" spc="-1" dirty="0" err="1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.port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: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return</a:t>
            </a:r>
            <a:br>
              <a:rPr dirty="0"/>
            </a:br>
            <a:br>
              <a:rPr dirty="0"/>
            </a:b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        if </a:t>
            </a:r>
            <a:r>
              <a:rPr lang="en-US" sz="1000" b="0" strike="noStrike" spc="-1" dirty="0" err="1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.ser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: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</a:t>
            </a:r>
            <a:r>
              <a:rPr lang="en-US" sz="1000" b="0" strike="noStrike" spc="-1" dirty="0" err="1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.ser.close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()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</a:t>
            </a:r>
            <a:r>
              <a:rPr lang="en-US" sz="1000" b="0" strike="noStrike" spc="-1" dirty="0" err="1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.ser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=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None</a:t>
            </a:r>
            <a:br>
              <a:rPr dirty="0"/>
            </a:br>
            <a:br>
              <a:rPr dirty="0"/>
            </a:b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        try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: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</a:t>
            </a:r>
            <a:r>
              <a:rPr lang="en-US" sz="1000" b="0" strike="noStrike" spc="-1" dirty="0" err="1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.ser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= 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serial.Serial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sz="1000" b="0" strike="noStrike" spc="-1" dirty="0" err="1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.port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sz="1000" b="0" strike="noStrike" spc="-1" dirty="0">
                <a:solidFill>
                  <a:srgbClr val="6897BB"/>
                </a:solidFill>
                <a:latin typeface="JetBrains Mono"/>
                <a:ea typeface="JetBrains Mono"/>
              </a:rPr>
              <a:t>9600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sz="1000" b="0" strike="noStrike" spc="-1" dirty="0">
                <a:solidFill>
                  <a:srgbClr val="AA4926"/>
                </a:solidFill>
                <a:latin typeface="JetBrains Mono"/>
                <a:ea typeface="JetBrains Mono"/>
              </a:rPr>
              <a:t>timeout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=</a:t>
            </a:r>
            <a:r>
              <a:rPr lang="en-US" sz="1000" b="0" strike="noStrike" spc="-1" dirty="0" err="1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.timeout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)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except 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serial.SerialException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as 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e: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</a:t>
            </a:r>
            <a:r>
              <a:rPr lang="en-US" sz="1000" b="0" strike="noStrike" spc="-1" dirty="0" err="1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.ser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=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None</a:t>
            </a:r>
            <a:br>
              <a:rPr dirty="0"/>
            </a:b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            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logger.exception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'Error opening serial: %s'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e)</a:t>
            </a:r>
            <a:br>
              <a:rPr dirty="0"/>
            </a:b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def </a:t>
            </a:r>
            <a:r>
              <a:rPr lang="en-US" sz="1000" b="0" strike="noStrike" spc="-1" dirty="0" err="1">
                <a:solidFill>
                  <a:srgbClr val="FFC66D"/>
                </a:solidFill>
                <a:latin typeface="JetBrains Mono"/>
                <a:ea typeface="JetBrains Mono"/>
              </a:rPr>
              <a:t>get_data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sz="1000" b="0" strike="noStrike" spc="-1" dirty="0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):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while True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: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data = </a:t>
            </a:r>
            <a:r>
              <a:rPr lang="en-US" sz="1000" b="0" strike="noStrike" spc="-1" dirty="0" err="1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.ser.readline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()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data2 = 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data.decode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()[:-</a:t>
            </a:r>
            <a:r>
              <a:rPr lang="en-US" sz="1000" b="0" strike="noStrike" spc="-1" dirty="0">
                <a:solidFill>
                  <a:srgbClr val="6897BB"/>
                </a:solidFill>
                <a:latin typeface="JetBrains Mono"/>
                <a:ea typeface="JetBrains Mono"/>
              </a:rPr>
              <a:t>2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]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if 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data2 == </a:t>
            </a:r>
            <a:r>
              <a:rPr lang="en-US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""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: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pass</a:t>
            </a:r>
            <a:br>
              <a:rPr dirty="0"/>
            </a:b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            else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: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    </a:t>
            </a:r>
            <a:r>
              <a:rPr lang="en-US" sz="1000" b="0" strike="noStrike" spc="-1" dirty="0" err="1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.values.append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sz="1000" b="0" strike="noStrike" spc="-1" dirty="0">
                <a:solidFill>
                  <a:srgbClr val="8888C6"/>
                </a:solidFill>
                <a:latin typeface="JetBrains Mono"/>
                <a:ea typeface="JetBrains Mono"/>
              </a:rPr>
              <a:t>int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(data2))</a:t>
            </a:r>
            <a:br>
              <a:rPr dirty="0"/>
            </a:b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if </a:t>
            </a:r>
            <a:r>
              <a:rPr lang="en-US" sz="1000" b="0" strike="noStrike" spc="-1" dirty="0" err="1">
                <a:solidFill>
                  <a:srgbClr val="8888C6"/>
                </a:solidFill>
                <a:latin typeface="JetBrains Mono"/>
                <a:ea typeface="JetBrains Mono"/>
              </a:rPr>
              <a:t>len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sz="1000" b="0" strike="noStrike" spc="-1" dirty="0" err="1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.values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) == </a:t>
            </a:r>
            <a:r>
              <a:rPr lang="en-US" sz="1000" b="0" strike="noStrike" spc="-1" dirty="0">
                <a:solidFill>
                  <a:srgbClr val="6897BB"/>
                </a:solidFill>
                <a:latin typeface="JetBrains Mono"/>
                <a:ea typeface="JetBrains Mono"/>
              </a:rPr>
              <a:t>20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: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break</a:t>
            </a:r>
            <a:br>
              <a:rPr dirty="0"/>
            </a:br>
            <a:br>
              <a:rPr dirty="0"/>
            </a:b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        </a:t>
            </a:r>
            <a:r>
              <a:rPr lang="en-US" sz="1000" b="0" strike="noStrike" spc="-1" dirty="0" err="1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.ser.close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()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return </a:t>
            </a:r>
            <a:r>
              <a:rPr lang="en-US" sz="1000" b="0" strike="noStrike" spc="-1" dirty="0" err="1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.values</a:t>
            </a:r>
            <a:br>
              <a:rPr dirty="0"/>
            </a:br>
            <a:br>
              <a:rPr dirty="0"/>
            </a:br>
            <a:br>
              <a:rPr dirty="0"/>
            </a:b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left_serial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= 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SerialHandler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sz="1000" b="0" strike="noStrike" spc="-1" dirty="0">
                <a:solidFill>
                  <a:srgbClr val="AA4926"/>
                </a:solidFill>
                <a:latin typeface="JetBrains Mono"/>
                <a:ea typeface="JetBrains Mono"/>
              </a:rPr>
              <a:t>port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=</a:t>
            </a:r>
            <a:r>
              <a:rPr lang="en-US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'/dev/ttyACM0'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)</a:t>
            </a:r>
            <a:br>
              <a:rPr dirty="0"/>
            </a:br>
            <a:r>
              <a:rPr lang="en-US" sz="1000" b="0" strike="noStrike" spc="-1" dirty="0">
                <a:solidFill>
                  <a:srgbClr val="808080"/>
                </a:solidFill>
                <a:latin typeface="JetBrains Mono"/>
                <a:ea typeface="JetBrains Mono"/>
              </a:rPr>
              <a:t># </a:t>
            </a:r>
            <a:r>
              <a:rPr lang="en-US" sz="1000" b="0" strike="noStrike" spc="-1" dirty="0" err="1">
                <a:solidFill>
                  <a:srgbClr val="808080"/>
                </a:solidFill>
                <a:latin typeface="JetBrains Mono"/>
                <a:ea typeface="JetBrains Mono"/>
              </a:rPr>
              <a:t>right_serial</a:t>
            </a:r>
            <a:r>
              <a:rPr lang="en-US" sz="1000" b="0" strike="noStrike" spc="-1" dirty="0">
                <a:solidFill>
                  <a:srgbClr val="808080"/>
                </a:solidFill>
                <a:latin typeface="JetBrains Mono"/>
                <a:ea typeface="JetBrains Mono"/>
              </a:rPr>
              <a:t> = </a:t>
            </a:r>
            <a:r>
              <a:rPr lang="en-US" sz="1000" b="0" strike="noStrike" spc="-1" dirty="0" err="1">
                <a:solidFill>
                  <a:srgbClr val="808080"/>
                </a:solidFill>
                <a:latin typeface="JetBrains Mono"/>
                <a:ea typeface="JetBrains Mono"/>
              </a:rPr>
              <a:t>SerialHandler</a:t>
            </a:r>
            <a:r>
              <a:rPr lang="en-US" sz="1000" b="0" strike="noStrike" spc="-1" dirty="0">
                <a:solidFill>
                  <a:srgbClr val="808080"/>
                </a:solidFill>
                <a:latin typeface="JetBrains Mono"/>
                <a:ea typeface="JetBrains Mono"/>
              </a:rPr>
              <a:t>(port = '/dev/</a:t>
            </a:r>
            <a:r>
              <a:rPr lang="en-US" sz="1000" b="0" strike="noStrike" spc="-1" dirty="0" err="1">
                <a:solidFill>
                  <a:srgbClr val="808080"/>
                </a:solidFill>
                <a:latin typeface="JetBrains Mono"/>
                <a:ea typeface="JetBrains Mono"/>
              </a:rPr>
              <a:t>tty</a:t>
            </a:r>
            <a:r>
              <a:rPr lang="en-US" sz="1000" b="0" strike="noStrike" spc="-1" dirty="0">
                <a:solidFill>
                  <a:srgbClr val="808080"/>
                </a:solidFill>
                <a:latin typeface="JetBrains Mono"/>
                <a:ea typeface="JetBrains Mono"/>
              </a:rPr>
              <a:t>/ACM1')</a:t>
            </a:r>
            <a:br>
              <a:rPr dirty="0"/>
            </a:br>
            <a:endParaRPr lang="en-US" sz="1000" b="0" strike="noStrike" spc="-1" dirty="0">
              <a:latin typeface="Noto Sans CJK K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9A388F-C431-5B16-2051-8D78C7EB2824}"/>
              </a:ext>
            </a:extLst>
          </p:cNvPr>
          <p:cNvSpPr txBox="1"/>
          <p:nvPr/>
        </p:nvSpPr>
        <p:spPr>
          <a:xfrm>
            <a:off x="609600" y="4006646"/>
            <a:ext cx="485845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class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SerialHandler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altLang="ko-KR" sz="1000" b="0" strike="noStrike" spc="-1" dirty="0">
                <a:solidFill>
                  <a:srgbClr val="8888C6"/>
                </a:solidFill>
                <a:latin typeface="JetBrains Mono"/>
                <a:ea typeface="JetBrains Mono"/>
              </a:rPr>
              <a:t>object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):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lang="en-US" altLang="ko-KR" sz="1000" b="0" i="1" strike="noStrike" spc="-1" dirty="0">
                <a:solidFill>
                  <a:srgbClr val="629755"/>
                </a:solidFill>
                <a:latin typeface="JetBrains Mono"/>
                <a:ea typeface="JetBrains Mono"/>
              </a:rPr>
              <a:t>"""</a:t>
            </a:r>
            <a:br>
              <a:rPr lang="en-US" altLang="ko-KR" sz="1000" dirty="0"/>
            </a:br>
            <a:r>
              <a:rPr lang="en-US" altLang="ko-KR" sz="1000" b="0" i="1" strike="noStrike" spc="-1" dirty="0">
                <a:solidFill>
                  <a:srgbClr val="629755"/>
                </a:solidFill>
                <a:latin typeface="JetBrains Mono"/>
                <a:ea typeface="JetBrains Mono"/>
              </a:rPr>
              <a:t>    A class to handle all the serial interactions</a:t>
            </a:r>
            <a:br>
              <a:rPr lang="en-US" altLang="ko-KR" sz="1000" dirty="0"/>
            </a:br>
            <a:br>
              <a:rPr lang="en-US" altLang="ko-KR" sz="1000" dirty="0"/>
            </a:br>
            <a:r>
              <a:rPr lang="en-US" altLang="ko-KR" sz="1000" b="0" i="1" strike="noStrike" spc="-1" dirty="0">
                <a:solidFill>
                  <a:srgbClr val="629755"/>
                </a:solidFill>
                <a:latin typeface="JetBrains Mono"/>
                <a:ea typeface="JetBrains Mono"/>
              </a:rPr>
              <a:t>    Attributes:</a:t>
            </a:r>
            <a:br>
              <a:rPr lang="en-US" altLang="ko-KR" sz="1000" dirty="0"/>
            </a:br>
            <a:r>
              <a:rPr lang="en-US" altLang="ko-KR" sz="1000" b="0" i="1" strike="noStrike" spc="-1" dirty="0">
                <a:solidFill>
                  <a:srgbClr val="629755"/>
                </a:solidFill>
                <a:latin typeface="JetBrains Mono"/>
                <a:ea typeface="JetBrains Mono"/>
              </a:rPr>
              <a:t>        ser : Serial, the serial object opened by this class.</a:t>
            </a:r>
            <a:br>
              <a:rPr lang="en-US" altLang="ko-KR" sz="1000" dirty="0"/>
            </a:br>
            <a:r>
              <a:rPr lang="en-US" altLang="ko-KR" sz="1000" b="0" i="1" strike="noStrike" spc="-1" dirty="0">
                <a:solidFill>
                  <a:srgbClr val="629755"/>
                </a:solidFill>
                <a:latin typeface="JetBrains Mono"/>
                <a:ea typeface="JetBrains Mono"/>
              </a:rPr>
              <a:t>        port : string, the path/name of the serial object to open.</a:t>
            </a:r>
            <a:br>
              <a:rPr lang="en-US" altLang="ko-KR" sz="1000" dirty="0"/>
            </a:br>
            <a:r>
              <a:rPr lang="en-US" altLang="ko-KR" sz="1000" b="0" i="1" strike="noStrike" spc="-1" dirty="0">
                <a:solidFill>
                  <a:srgbClr val="629755"/>
                </a:solidFill>
                <a:latin typeface="JetBrains Mono"/>
                <a:ea typeface="JetBrains Mono"/>
              </a:rPr>
              <a:t>        timeout : int, the time in seconds indicating the timeout for serial operations.</a:t>
            </a:r>
            <a:br>
              <a:rPr lang="en-US" altLang="ko-KR" sz="1000" dirty="0"/>
            </a:br>
            <a:r>
              <a:rPr lang="en-US" altLang="ko-KR" sz="1000" b="0" i="1" strike="noStrike" spc="-1" dirty="0">
                <a:solidFill>
                  <a:srgbClr val="629755"/>
                </a:solidFill>
                <a:latin typeface="JetBrains Mono"/>
                <a:ea typeface="JetBrains Mono"/>
              </a:rPr>
              <a:t>        values : list, the storage store written data from serial object.</a:t>
            </a:r>
            <a:br>
              <a:rPr lang="en-US" altLang="ko-KR" sz="1000" dirty="0"/>
            </a:br>
            <a:r>
              <a:rPr lang="en-US" altLang="ko-KR" sz="1000" b="0" i="1" strike="noStrike" spc="-1" dirty="0">
                <a:solidFill>
                  <a:srgbClr val="629755"/>
                </a:solidFill>
                <a:latin typeface="JetBrains Mono"/>
                <a:ea typeface="JetBrains Mono"/>
              </a:rPr>
              <a:t>        **This class will be changed as '</a:t>
            </a:r>
            <a:r>
              <a:rPr lang="en-US" altLang="ko-KR" sz="1000" b="0" i="1" strike="noStrike" spc="-1" dirty="0" err="1">
                <a:solidFill>
                  <a:srgbClr val="629755"/>
                </a:solidFill>
                <a:latin typeface="JetBrains Mono"/>
                <a:ea typeface="JetBrains Mono"/>
              </a:rPr>
              <a:t>BLESerialHandler</a:t>
            </a:r>
            <a:r>
              <a:rPr lang="en-US" altLang="ko-KR" sz="1000" b="0" i="1" strike="noStrike" spc="-1" dirty="0">
                <a:solidFill>
                  <a:srgbClr val="629755"/>
                </a:solidFill>
                <a:latin typeface="JetBrains Mono"/>
                <a:ea typeface="JetBrains Mono"/>
              </a:rPr>
              <a:t>'**</a:t>
            </a:r>
            <a:br>
              <a:rPr lang="en-US" altLang="ko-KR" sz="1000" dirty="0"/>
            </a:br>
            <a:r>
              <a:rPr lang="en-US" altLang="ko-KR" sz="1000" b="0" i="1" strike="noStrike" spc="-1" dirty="0">
                <a:solidFill>
                  <a:srgbClr val="629755"/>
                </a:solidFill>
                <a:latin typeface="JetBrains Mono"/>
                <a:ea typeface="JetBrains Mono"/>
              </a:rPr>
              <a:t>    """</a:t>
            </a:r>
            <a:br>
              <a:rPr lang="en-US" altLang="ko-KR" sz="1000" dirty="0"/>
            </a:br>
            <a:r>
              <a:rPr lang="en-US" altLang="ko-KR" sz="1000" b="0" i="1" strike="noStrike" spc="-1" dirty="0">
                <a:solidFill>
                  <a:srgbClr val="629755"/>
                </a:solidFill>
                <a:latin typeface="JetBrains Mono"/>
                <a:ea typeface="JetBrains Mono"/>
              </a:rPr>
              <a:t>   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def </a:t>
            </a:r>
            <a:r>
              <a:rPr lang="en-US" altLang="ko-KR" sz="1000" b="0" strike="noStrike" spc="-1" dirty="0">
                <a:solidFill>
                  <a:srgbClr val="B200B2"/>
                </a:solidFill>
                <a:latin typeface="JetBrains Mono"/>
                <a:ea typeface="JetBrains Mono"/>
              </a:rPr>
              <a:t>__</a:t>
            </a:r>
            <a:r>
              <a:rPr lang="en-US" altLang="ko-KR" sz="1000" b="0" strike="noStrike" spc="-1" dirty="0" err="1">
                <a:solidFill>
                  <a:srgbClr val="B200B2"/>
                </a:solidFill>
                <a:latin typeface="JetBrains Mono"/>
                <a:ea typeface="JetBrains Mono"/>
              </a:rPr>
              <a:t>init</a:t>
            </a:r>
            <a:r>
              <a:rPr lang="en-US" altLang="ko-KR" sz="1000" b="0" strike="noStrike" spc="-1" dirty="0">
                <a:solidFill>
                  <a:srgbClr val="B200B2"/>
                </a:solidFill>
                <a:latin typeface="JetBrains Mono"/>
                <a:ea typeface="JetBrains Mono"/>
              </a:rPr>
              <a:t>__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altLang="ko-KR" sz="1000" b="0" strike="noStrike" spc="-1" dirty="0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port=</a:t>
            </a:r>
            <a:r>
              <a:rPr lang="en-US" altLang="ko-KR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''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timeout=</a:t>
            </a:r>
            <a:r>
              <a:rPr lang="en-US" altLang="ko-KR" sz="1000" b="0" strike="noStrike" spc="-1" dirty="0">
                <a:solidFill>
                  <a:srgbClr val="6897BB"/>
                </a:solidFill>
                <a:latin typeface="JetBrains Mono"/>
                <a:ea typeface="JetBrains Mono"/>
              </a:rPr>
              <a:t>1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baudrate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=</a:t>
            </a:r>
            <a:r>
              <a:rPr lang="en-US" altLang="ko-KR" sz="1000" b="0" strike="noStrike" spc="-1" dirty="0">
                <a:solidFill>
                  <a:srgbClr val="6897BB"/>
                </a:solidFill>
                <a:latin typeface="JetBrains Mono"/>
                <a:ea typeface="JetBrains Mono"/>
              </a:rPr>
              <a:t>9600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):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altLang="ko-KR" sz="1000" b="0" strike="noStrike" spc="-1" dirty="0" err="1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.ser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=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None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        </a:t>
            </a:r>
            <a:r>
              <a:rPr lang="en-US" altLang="ko-KR" sz="1000" b="0" strike="noStrike" spc="-1" dirty="0" err="1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.port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= port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altLang="ko-KR" sz="1000" b="0" strike="noStrike" spc="-1" dirty="0" err="1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.timeout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= timeout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altLang="ko-KR" sz="1000" b="0" strike="noStrike" spc="-1" dirty="0" err="1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.baudrate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=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baudrate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altLang="ko-KR" sz="1000" b="0" strike="noStrike" spc="-1" dirty="0" err="1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.values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= []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86522C-866B-E85F-3B63-9DB971B960B6}"/>
              </a:ext>
            </a:extLst>
          </p:cNvPr>
          <p:cNvSpPr txBox="1"/>
          <p:nvPr/>
        </p:nvSpPr>
        <p:spPr>
          <a:xfrm>
            <a:off x="609600" y="833040"/>
            <a:ext cx="20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fsr.ino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F70287-8835-0858-BAEF-DD7537658C35}"/>
              </a:ext>
            </a:extLst>
          </p:cNvPr>
          <p:cNvSpPr txBox="1"/>
          <p:nvPr/>
        </p:nvSpPr>
        <p:spPr>
          <a:xfrm>
            <a:off x="609600" y="353837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main.py : </a:t>
            </a:r>
            <a:r>
              <a:rPr lang="en-US" altLang="ko-KR" dirty="0" err="1"/>
              <a:t>SerialHandler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E164FAB-E7C8-4ACC-8597-4EB1711A3078}" type="slidenum">
              <a:rPr lang="en-US" sz="1200" b="0" strike="noStrike" spc="-1">
                <a:solidFill>
                  <a:srgbClr val="8B8B8B"/>
                </a:solidFill>
                <a:latin typeface="맑은 고딕"/>
                <a:ea typeface="맑은 고딕"/>
              </a:rPr>
              <a:t>7</a:t>
            </a:fld>
            <a:endParaRPr lang="en-US" sz="1200" b="0" strike="noStrike" spc="-1">
              <a:latin typeface="Noto Sans CJK KR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0" y="0"/>
            <a:ext cx="12191760" cy="74376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8" name="CustomShape 3"/>
          <p:cNvSpPr/>
          <p:nvPr/>
        </p:nvSpPr>
        <p:spPr>
          <a:xfrm>
            <a:off x="0" y="142920"/>
            <a:ext cx="4022640" cy="54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b="1" strike="noStrike" spc="-1">
                <a:solidFill>
                  <a:srgbClr val="F2F2F2"/>
                </a:solidFill>
                <a:latin typeface="맑은 고딕"/>
                <a:ea typeface="맑은 고딕"/>
              </a:rPr>
              <a:t>02</a:t>
            </a:r>
            <a:r>
              <a:rPr lang="en-US" sz="3000" b="0" strike="noStrike" spc="-1">
                <a:solidFill>
                  <a:srgbClr val="F2F2F2"/>
                </a:solidFill>
                <a:latin typeface="맑은 고딕"/>
                <a:ea typeface="맑은 고딕"/>
              </a:rPr>
              <a:t> </a:t>
            </a:r>
            <a:r>
              <a:rPr lang="ko-KR" sz="3000" b="0" strike="noStrike" spc="-1">
                <a:solidFill>
                  <a:srgbClr val="F2F2F2"/>
                </a:solidFill>
                <a:latin typeface="맑은 고딕"/>
                <a:ea typeface="맑은 고딕"/>
              </a:rPr>
              <a:t>현재 진행 상황</a:t>
            </a:r>
            <a:endParaRPr lang="en-US" sz="3000" b="0" strike="noStrike" spc="-1">
              <a:latin typeface="Noto Sans CJK KR"/>
            </a:endParaRPr>
          </a:p>
        </p:txBody>
      </p:sp>
      <p:sp>
        <p:nvSpPr>
          <p:cNvPr id="169" name="TextShape 4"/>
          <p:cNvSpPr txBox="1"/>
          <p:nvPr/>
        </p:nvSpPr>
        <p:spPr>
          <a:xfrm>
            <a:off x="683850" y="1303201"/>
            <a:ext cx="2742480" cy="541187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class 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DAG: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def </a:t>
            </a:r>
            <a:r>
              <a:rPr lang="en-US" sz="1000" b="0" strike="noStrike" spc="-1" dirty="0">
                <a:solidFill>
                  <a:srgbClr val="B200B2"/>
                </a:solidFill>
                <a:latin typeface="JetBrains Mono"/>
                <a:ea typeface="JetBrains Mono"/>
              </a:rPr>
              <a:t>__</a:t>
            </a:r>
            <a:r>
              <a:rPr lang="en-US" sz="1000" b="0" strike="noStrike" spc="-1" dirty="0" err="1">
                <a:solidFill>
                  <a:srgbClr val="B200B2"/>
                </a:solidFill>
                <a:latin typeface="JetBrains Mono"/>
                <a:ea typeface="JetBrains Mono"/>
              </a:rPr>
              <a:t>init</a:t>
            </a:r>
            <a:r>
              <a:rPr lang="en-US" sz="1000" b="0" strike="noStrike" spc="-1" dirty="0">
                <a:solidFill>
                  <a:srgbClr val="B200B2"/>
                </a:solidFill>
                <a:latin typeface="JetBrains Mono"/>
                <a:ea typeface="JetBrains Mono"/>
              </a:rPr>
              <a:t>__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sz="1000" b="0" strike="noStrike" spc="-1" dirty="0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):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sz="1000" b="0" strike="noStrike" spc="-1" dirty="0" err="1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.graph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= {}</a:t>
            </a:r>
            <a:br>
              <a:rPr dirty="0"/>
            </a:b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def </a:t>
            </a:r>
            <a:r>
              <a:rPr lang="en-US" sz="1000" b="0" strike="noStrike" spc="-1" dirty="0" err="1">
                <a:solidFill>
                  <a:srgbClr val="FFC66D"/>
                </a:solidFill>
                <a:latin typeface="JetBrains Mono"/>
                <a:ea typeface="JetBrains Mono"/>
              </a:rPr>
              <a:t>in_degrees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sz="1000" b="0" strike="noStrike" spc="-1" dirty="0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):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in_degrees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= {}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for 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node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in </a:t>
            </a:r>
            <a:r>
              <a:rPr lang="en-US" sz="1000" b="0" strike="noStrike" spc="-1" dirty="0" err="1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.graph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: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if 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node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not in 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in_degrees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: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    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in_degrees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[node] = </a:t>
            </a:r>
            <a:r>
              <a:rPr lang="en-US" sz="1000" b="0" strike="noStrike" spc="-1" dirty="0">
                <a:solidFill>
                  <a:srgbClr val="6897BB"/>
                </a:solidFill>
                <a:latin typeface="JetBrains Mono"/>
                <a:ea typeface="JetBrains Mono"/>
              </a:rPr>
              <a:t>0</a:t>
            </a:r>
            <a:br>
              <a:rPr dirty="0"/>
            </a:br>
            <a:r>
              <a:rPr lang="en-US" sz="1000" b="0" strike="noStrike" spc="-1" dirty="0">
                <a:solidFill>
                  <a:srgbClr val="6897BB"/>
                </a:solidFill>
                <a:latin typeface="JetBrains Mono"/>
                <a:ea typeface="JetBrains Mono"/>
              </a:rPr>
              <a:t>        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for 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pointed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in </a:t>
            </a:r>
            <a:r>
              <a:rPr lang="en-US" sz="1000" b="0" strike="noStrike" spc="-1" dirty="0" err="1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.graph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[node]: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if 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pointed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not in 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in_degrees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: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        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in_degrees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[pointed] = </a:t>
            </a:r>
            <a:r>
              <a:rPr lang="en-US" sz="1000" b="0" strike="noStrike" spc="-1" dirty="0">
                <a:solidFill>
                  <a:srgbClr val="6897BB"/>
                </a:solidFill>
                <a:latin typeface="JetBrains Mono"/>
                <a:ea typeface="JetBrains Mono"/>
              </a:rPr>
              <a:t>0</a:t>
            </a:r>
            <a:br>
              <a:rPr dirty="0"/>
            </a:br>
            <a:r>
              <a:rPr lang="en-US" sz="1000" b="0" strike="noStrike" spc="-1" dirty="0">
                <a:solidFill>
                  <a:srgbClr val="6897BB"/>
                </a:solidFill>
                <a:latin typeface="JetBrains Mono"/>
                <a:ea typeface="JetBrains Mono"/>
              </a:rPr>
              <a:t>                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in_degrees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[pointed] += </a:t>
            </a:r>
            <a:r>
              <a:rPr lang="en-US" sz="1000" b="0" strike="noStrike" spc="-1" dirty="0">
                <a:solidFill>
                  <a:srgbClr val="6897BB"/>
                </a:solidFill>
                <a:latin typeface="JetBrains Mono"/>
                <a:ea typeface="JetBrains Mono"/>
              </a:rPr>
              <a:t>1</a:t>
            </a:r>
            <a:br>
              <a:rPr dirty="0"/>
            </a:br>
            <a:r>
              <a:rPr lang="en-US" sz="1000" b="0" strike="noStrike" spc="-1" dirty="0">
                <a:solidFill>
                  <a:srgbClr val="6897BB"/>
                </a:solidFill>
                <a:latin typeface="JetBrains Mono"/>
                <a:ea typeface="JetBrains Mono"/>
              </a:rPr>
              <a:t>    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return 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in_degrees</a:t>
            </a:r>
            <a:br>
              <a:rPr dirty="0"/>
            </a:b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def </a:t>
            </a:r>
            <a:r>
              <a:rPr lang="en-US" sz="1000" b="0" strike="noStrike" spc="-1" dirty="0">
                <a:solidFill>
                  <a:srgbClr val="FFC66D"/>
                </a:solidFill>
                <a:latin typeface="JetBrains Mono"/>
                <a:ea typeface="JetBrains Mono"/>
              </a:rPr>
              <a:t>sort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sz="1000" b="0" strike="noStrike" spc="-1" dirty="0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):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in_degrees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= </a:t>
            </a:r>
            <a:r>
              <a:rPr lang="en-US" sz="1000" b="0" strike="noStrike" spc="-1" dirty="0" err="1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.in_degrees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()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to_visit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= deque()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for 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node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in </a:t>
            </a:r>
            <a:r>
              <a:rPr lang="en-US" sz="1000" b="0" strike="noStrike" spc="-1" dirty="0" err="1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.graph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: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if 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in_degrees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[node] == </a:t>
            </a:r>
            <a:r>
              <a:rPr lang="en-US" sz="1000" b="0" strike="noStrike" spc="-1" dirty="0">
                <a:solidFill>
                  <a:srgbClr val="6897BB"/>
                </a:solidFill>
                <a:latin typeface="JetBrains Mono"/>
                <a:ea typeface="JetBrains Mono"/>
              </a:rPr>
              <a:t>0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: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    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to_visit.append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(node)</a:t>
            </a:r>
            <a:br>
              <a:rPr dirty="0"/>
            </a:b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searched = []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while 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to_visit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: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node = 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to_visit.popleft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()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for 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pointer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in </a:t>
            </a:r>
            <a:r>
              <a:rPr lang="en-US" sz="1000" b="0" strike="noStrike" spc="-1" dirty="0" err="1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.graph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[node]: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    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in_degrees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[pointer] -= </a:t>
            </a:r>
            <a:r>
              <a:rPr lang="en-US" sz="1000" b="0" strike="noStrike" spc="-1" dirty="0">
                <a:solidFill>
                  <a:srgbClr val="6897BB"/>
                </a:solidFill>
                <a:latin typeface="JetBrains Mono"/>
                <a:ea typeface="JetBrains Mono"/>
              </a:rPr>
              <a:t>1</a:t>
            </a:r>
            <a:br>
              <a:rPr dirty="0"/>
            </a:br>
            <a:r>
              <a:rPr lang="en-US" sz="1000" b="0" strike="noStrike" spc="-1" dirty="0">
                <a:solidFill>
                  <a:srgbClr val="6897BB"/>
                </a:solidFill>
                <a:latin typeface="JetBrains Mono"/>
                <a:ea typeface="JetBrains Mono"/>
              </a:rPr>
              <a:t>            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if 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in_degrees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[pointer] == </a:t>
            </a:r>
            <a:r>
              <a:rPr lang="en-US" sz="1000" b="0" strike="noStrike" spc="-1" dirty="0">
                <a:solidFill>
                  <a:srgbClr val="6897BB"/>
                </a:solidFill>
                <a:latin typeface="JetBrains Mono"/>
                <a:ea typeface="JetBrains Mono"/>
              </a:rPr>
              <a:t>0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: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        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to_visit.append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(pointer)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searched.append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(node)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return 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searched</a:t>
            </a:r>
            <a:br>
              <a:rPr dirty="0"/>
            </a:br>
            <a:endParaRPr lang="en-US" sz="1000" b="0" strike="noStrike" spc="-1" dirty="0">
              <a:latin typeface="Noto Sans CJK K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AD9FF8-5480-39C0-8C58-448B0B42B623}"/>
              </a:ext>
            </a:extLst>
          </p:cNvPr>
          <p:cNvSpPr txBox="1"/>
          <p:nvPr/>
        </p:nvSpPr>
        <p:spPr>
          <a:xfrm>
            <a:off x="6737763" y="1303201"/>
            <a:ext cx="417667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class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Pipeline: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lang="en-US" altLang="ko-KR" sz="1000" b="0" i="1" strike="noStrike" spc="-1" dirty="0">
                <a:solidFill>
                  <a:srgbClr val="629755"/>
                </a:solidFill>
                <a:latin typeface="JetBrains Mono"/>
                <a:ea typeface="JetBrains Mono"/>
              </a:rPr>
              <a:t>"""</a:t>
            </a:r>
            <a:br>
              <a:rPr lang="en-US" altLang="ko-KR" sz="1000" dirty="0"/>
            </a:br>
            <a:r>
              <a:rPr lang="en-US" altLang="ko-KR" sz="1000" b="0" i="1" strike="noStrike" spc="-1" dirty="0">
                <a:solidFill>
                  <a:srgbClr val="629755"/>
                </a:solidFill>
                <a:latin typeface="JetBrains Mono"/>
                <a:ea typeface="JetBrains Mono"/>
              </a:rPr>
              <a:t>    A class to handle tasks of Preprocessor</a:t>
            </a:r>
            <a:br>
              <a:rPr lang="en-US" altLang="ko-KR" sz="1000" dirty="0"/>
            </a:br>
            <a:br>
              <a:rPr lang="en-US" altLang="ko-KR" sz="1000" dirty="0"/>
            </a:br>
            <a:r>
              <a:rPr lang="en-US" altLang="ko-KR" sz="1000" b="0" i="1" strike="noStrike" spc="-1" dirty="0">
                <a:solidFill>
                  <a:srgbClr val="629755"/>
                </a:solidFill>
                <a:latin typeface="JetBrains Mono"/>
                <a:ea typeface="JetBrains Mono"/>
              </a:rPr>
              <a:t>    Attributes :</a:t>
            </a:r>
            <a:br>
              <a:rPr lang="en-US" altLang="ko-KR" sz="1000" dirty="0"/>
            </a:br>
            <a:r>
              <a:rPr lang="en-US" altLang="ko-KR" sz="1000" b="0" i="1" strike="noStrike" spc="-1" dirty="0">
                <a:solidFill>
                  <a:srgbClr val="629755"/>
                </a:solidFill>
                <a:latin typeface="JetBrains Mono"/>
                <a:ea typeface="JetBrains Mono"/>
              </a:rPr>
              <a:t>        tasks : list, store task of Preprocessor</a:t>
            </a:r>
            <a:br>
              <a:rPr lang="en-US" altLang="ko-KR" sz="1000" dirty="0"/>
            </a:br>
            <a:r>
              <a:rPr lang="en-US" altLang="ko-KR" sz="1000" b="0" i="1" strike="noStrike" spc="-1" dirty="0">
                <a:solidFill>
                  <a:srgbClr val="629755"/>
                </a:solidFill>
                <a:latin typeface="JetBrains Mono"/>
                <a:ea typeface="JetBrains Mono"/>
              </a:rPr>
              <a:t>    """</a:t>
            </a:r>
            <a:br>
              <a:rPr lang="en-US" altLang="ko-KR" sz="1000" dirty="0"/>
            </a:br>
            <a:r>
              <a:rPr lang="en-US" altLang="ko-KR" sz="1000" b="0" i="1" strike="noStrike" spc="-1" dirty="0">
                <a:solidFill>
                  <a:srgbClr val="629755"/>
                </a:solidFill>
                <a:latin typeface="JetBrains Mono"/>
                <a:ea typeface="JetBrains Mono"/>
              </a:rPr>
              <a:t>   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def </a:t>
            </a:r>
            <a:r>
              <a:rPr lang="en-US" altLang="ko-KR" sz="1000" b="0" strike="noStrike" spc="-1" dirty="0">
                <a:solidFill>
                  <a:srgbClr val="B200B2"/>
                </a:solidFill>
                <a:latin typeface="JetBrains Mono"/>
                <a:ea typeface="JetBrains Mono"/>
              </a:rPr>
              <a:t>__</a:t>
            </a:r>
            <a:r>
              <a:rPr lang="en-US" altLang="ko-KR" sz="1000" b="0" strike="noStrike" spc="-1" dirty="0" err="1">
                <a:solidFill>
                  <a:srgbClr val="B200B2"/>
                </a:solidFill>
                <a:latin typeface="JetBrains Mono"/>
                <a:ea typeface="JetBrains Mono"/>
              </a:rPr>
              <a:t>init</a:t>
            </a:r>
            <a:r>
              <a:rPr lang="en-US" altLang="ko-KR" sz="1000" b="0" strike="noStrike" spc="-1" dirty="0">
                <a:solidFill>
                  <a:srgbClr val="B200B2"/>
                </a:solidFill>
                <a:latin typeface="JetBrains Mono"/>
                <a:ea typeface="JetBrains Mono"/>
              </a:rPr>
              <a:t>__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altLang="ko-KR" sz="1000" b="0" strike="noStrike" spc="-1" dirty="0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):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altLang="ko-KR" sz="1000" b="0" strike="noStrike" spc="-1" dirty="0" err="1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.tasks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= DAG()</a:t>
            </a:r>
            <a:br>
              <a:rPr lang="en-US" altLang="ko-KR" sz="1000" dirty="0"/>
            </a:b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def </a:t>
            </a:r>
            <a:r>
              <a:rPr lang="en-US" altLang="ko-KR" sz="1000" b="0" strike="noStrike" spc="-1" dirty="0">
                <a:solidFill>
                  <a:srgbClr val="FFC66D"/>
                </a:solidFill>
                <a:latin typeface="JetBrains Mono"/>
                <a:ea typeface="JetBrains Mono"/>
              </a:rPr>
              <a:t>task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altLang="ko-KR" sz="1000" b="0" strike="noStrike" spc="-1" dirty="0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depends_on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=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None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):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def </a:t>
            </a:r>
            <a:r>
              <a:rPr lang="en-US" altLang="ko-KR" sz="1000" b="0" strike="noStrike" spc="-1" dirty="0">
                <a:solidFill>
                  <a:srgbClr val="FFC66D"/>
                </a:solidFill>
                <a:latin typeface="JetBrains Mono"/>
                <a:ea typeface="JetBrains Mono"/>
              </a:rPr>
              <a:t>inner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(f):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self.tasks.add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(f)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if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depends_on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: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   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self.tasks.add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depends_on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f)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return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f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return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inner</a:t>
            </a:r>
            <a:br>
              <a:rPr lang="en-US" altLang="ko-KR" sz="1000" dirty="0"/>
            </a:b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def </a:t>
            </a:r>
            <a:r>
              <a:rPr lang="en-US" altLang="ko-KR" sz="1000" b="0" strike="noStrike" spc="-1" dirty="0">
                <a:solidFill>
                  <a:srgbClr val="FFC66D"/>
                </a:solidFill>
                <a:latin typeface="JetBrains Mono"/>
                <a:ea typeface="JetBrains Mono"/>
              </a:rPr>
              <a:t>run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altLang="ko-KR" sz="1000" b="0" strike="noStrike" spc="-1" dirty="0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):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scheduled = </a:t>
            </a:r>
            <a:r>
              <a:rPr lang="en-US" altLang="ko-KR" sz="1000" b="0" strike="noStrike" spc="-1" dirty="0" err="1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.tasks.sort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()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completed = {}</a:t>
            </a:r>
            <a:br>
              <a:rPr lang="en-US" altLang="ko-KR" sz="1000" dirty="0"/>
            </a:b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for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task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in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scheduled: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for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node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values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in </a:t>
            </a:r>
            <a:r>
              <a:rPr lang="en-US" altLang="ko-KR" sz="1000" b="0" strike="noStrike" spc="-1" dirty="0" err="1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.tasks.graph.items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():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   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if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task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in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values: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        completed[task] = task(completed[node])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if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task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not in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completed: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    completed[task] = task()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return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completed</a:t>
            </a:r>
            <a:br>
              <a:rPr lang="en-US" altLang="ko-KR" sz="1000" dirty="0"/>
            </a:br>
            <a:br>
              <a:rPr lang="en-US" altLang="ko-KR" sz="1000" dirty="0"/>
            </a:b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pipeline = Pipeline()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56D6C1-D694-DDF2-C928-44907B401A7D}"/>
              </a:ext>
            </a:extLst>
          </p:cNvPr>
          <p:cNvSpPr txBox="1"/>
          <p:nvPr/>
        </p:nvSpPr>
        <p:spPr>
          <a:xfrm>
            <a:off x="3053140" y="1303201"/>
            <a:ext cx="22274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def </a:t>
            </a:r>
            <a:r>
              <a:rPr lang="en-US" altLang="ko-KR" sz="1000" b="0" strike="noStrike" spc="-1" dirty="0">
                <a:solidFill>
                  <a:srgbClr val="FFC66D"/>
                </a:solidFill>
                <a:latin typeface="JetBrains Mono"/>
                <a:ea typeface="JetBrains Mono"/>
              </a:rPr>
              <a:t>add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altLang="ko-KR" sz="1000" b="0" strike="noStrike" spc="-1" dirty="0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node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to=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None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):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if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node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not in </a:t>
            </a:r>
            <a:r>
              <a:rPr lang="en-US" altLang="ko-KR" sz="1000" b="0" strike="noStrike" spc="-1" dirty="0" err="1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.graph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: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</a:t>
            </a:r>
            <a:r>
              <a:rPr lang="en-US" altLang="ko-KR" sz="1000" b="0" strike="noStrike" spc="-1" dirty="0" err="1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.graph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[node] = []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if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to: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if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to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not in </a:t>
            </a:r>
            <a:r>
              <a:rPr lang="en-US" altLang="ko-KR" sz="1000" b="0" strike="noStrike" spc="-1" dirty="0" err="1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.graph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: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    </a:t>
            </a:r>
            <a:r>
              <a:rPr lang="en-US" altLang="ko-KR" sz="1000" b="0" strike="noStrike" spc="-1" dirty="0" err="1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.graph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[to] = []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</a:t>
            </a:r>
            <a:r>
              <a:rPr lang="en-US" altLang="ko-KR" sz="1000" b="0" strike="noStrike" spc="-1" dirty="0" err="1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.graph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[node].append(to)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if </a:t>
            </a:r>
            <a:r>
              <a:rPr lang="en-US" altLang="ko-KR" sz="1000" b="0" strike="noStrike" spc="-1" dirty="0" err="1">
                <a:solidFill>
                  <a:srgbClr val="8888C6"/>
                </a:solidFill>
                <a:latin typeface="JetBrains Mono"/>
                <a:ea typeface="JetBrains Mono"/>
              </a:rPr>
              <a:t>len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altLang="ko-KR" sz="1000" b="0" strike="noStrike" spc="-1" dirty="0" err="1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.sort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()) != </a:t>
            </a:r>
            <a:r>
              <a:rPr lang="en-US" altLang="ko-KR" sz="1000" b="0" strike="noStrike" spc="-1" dirty="0" err="1">
                <a:solidFill>
                  <a:srgbClr val="8888C6"/>
                </a:solidFill>
                <a:latin typeface="JetBrains Mono"/>
                <a:ea typeface="JetBrains Mono"/>
              </a:rPr>
              <a:t>len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altLang="ko-KR" sz="1000" b="0" strike="noStrike" spc="-1" dirty="0" err="1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.graph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):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raise </a:t>
            </a:r>
            <a:r>
              <a:rPr lang="en-US" altLang="ko-KR" sz="1000" b="0" strike="noStrike" spc="-1" dirty="0">
                <a:solidFill>
                  <a:srgbClr val="8888C6"/>
                </a:solidFill>
                <a:latin typeface="JetBrains Mono"/>
                <a:ea typeface="JetBrains Mono"/>
              </a:rPr>
              <a:t>Exception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1F48CA-506C-3C2F-90ED-467CB9DA6A40}"/>
              </a:ext>
            </a:extLst>
          </p:cNvPr>
          <p:cNvSpPr txBox="1"/>
          <p:nvPr/>
        </p:nvSpPr>
        <p:spPr>
          <a:xfrm>
            <a:off x="569550" y="901892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main.py : DAG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7D9672-15BE-F005-18D6-E37582C84E4C}"/>
              </a:ext>
            </a:extLst>
          </p:cNvPr>
          <p:cNvSpPr txBox="1"/>
          <p:nvPr/>
        </p:nvSpPr>
        <p:spPr>
          <a:xfrm>
            <a:off x="6737763" y="933869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main.py : Pipeline 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E164FAB-E7C8-4ACC-8597-4EB1711A3078}" type="slidenum">
              <a:rPr lang="en-US" sz="1200" b="0" strike="noStrike" spc="-1">
                <a:solidFill>
                  <a:srgbClr val="8B8B8B"/>
                </a:solidFill>
                <a:latin typeface="맑은 고딕"/>
                <a:ea typeface="맑은 고딕"/>
              </a:rPr>
              <a:t>8</a:t>
            </a:fld>
            <a:endParaRPr lang="en-US" sz="1200" b="0" strike="noStrike" spc="-1">
              <a:latin typeface="Noto Sans CJK KR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0" y="0"/>
            <a:ext cx="12191760" cy="74376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8" name="CustomShape 3"/>
          <p:cNvSpPr/>
          <p:nvPr/>
        </p:nvSpPr>
        <p:spPr>
          <a:xfrm>
            <a:off x="0" y="142920"/>
            <a:ext cx="4022640" cy="54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b="1" strike="noStrike" spc="-1">
                <a:solidFill>
                  <a:srgbClr val="F2F2F2"/>
                </a:solidFill>
                <a:latin typeface="맑은 고딕"/>
                <a:ea typeface="맑은 고딕"/>
              </a:rPr>
              <a:t>02</a:t>
            </a:r>
            <a:r>
              <a:rPr lang="en-US" sz="3000" b="0" strike="noStrike" spc="-1">
                <a:solidFill>
                  <a:srgbClr val="F2F2F2"/>
                </a:solidFill>
                <a:latin typeface="맑은 고딕"/>
                <a:ea typeface="맑은 고딕"/>
              </a:rPr>
              <a:t> </a:t>
            </a:r>
            <a:r>
              <a:rPr lang="ko-KR" sz="3000" b="0" strike="noStrike" spc="-1">
                <a:solidFill>
                  <a:srgbClr val="F2F2F2"/>
                </a:solidFill>
                <a:latin typeface="맑은 고딕"/>
                <a:ea typeface="맑은 고딕"/>
              </a:rPr>
              <a:t>현재 진행 상황</a:t>
            </a:r>
            <a:endParaRPr lang="en-US" sz="3000" b="0" strike="noStrike" spc="-1">
              <a:latin typeface="Noto Sans CJK KR"/>
            </a:endParaRPr>
          </a:p>
        </p:txBody>
      </p:sp>
      <p:sp>
        <p:nvSpPr>
          <p:cNvPr id="170" name="TextShape 5"/>
          <p:cNvSpPr txBox="1"/>
          <p:nvPr/>
        </p:nvSpPr>
        <p:spPr>
          <a:xfrm>
            <a:off x="522885" y="1241540"/>
            <a:ext cx="6264000" cy="52468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def </a:t>
            </a:r>
            <a:r>
              <a:rPr lang="en-US" sz="1000" b="0" strike="noStrike" spc="-1" dirty="0">
                <a:solidFill>
                  <a:srgbClr val="FFC66D"/>
                </a:solidFill>
                <a:latin typeface="JetBrains Mono"/>
                <a:ea typeface="JetBrains Mono"/>
              </a:rPr>
              <a:t>multiprocessing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(serial1):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lang="en-US" sz="1000" b="0" strike="noStrike" spc="-1" dirty="0">
                <a:solidFill>
                  <a:srgbClr val="808080"/>
                </a:solidFill>
                <a:latin typeface="JetBrains Mono"/>
                <a:ea typeface="JetBrains Mono"/>
              </a:rPr>
              <a:t># need to add </a:t>
            </a:r>
            <a:r>
              <a:rPr lang="en-US" sz="1000" b="0" strike="noStrike" spc="-1" dirty="0" err="1">
                <a:solidFill>
                  <a:srgbClr val="808080"/>
                </a:solidFill>
                <a:latin typeface="JetBrains Mono"/>
                <a:ea typeface="JetBrains Mono"/>
              </a:rPr>
              <a:t>right_serial</a:t>
            </a:r>
            <a:r>
              <a:rPr lang="en-US" sz="1000" b="0" strike="noStrike" spc="-1" dirty="0">
                <a:solidFill>
                  <a:srgbClr val="808080"/>
                </a:solidFill>
                <a:latin typeface="JetBrains Mono"/>
                <a:ea typeface="JetBrains Mono"/>
              </a:rPr>
              <a:t> : serial2 will be added</a:t>
            </a:r>
            <a:br>
              <a:rPr dirty="0"/>
            </a:br>
            <a:r>
              <a:rPr lang="en-US" sz="1000" b="0" strike="noStrike" spc="-1" dirty="0">
                <a:solidFill>
                  <a:srgbClr val="808080"/>
                </a:solidFill>
                <a:latin typeface="JetBrains Mono"/>
                <a:ea typeface="JetBrains Mono"/>
              </a:rPr>
              <a:t>    # this function will store data of left serial and right serial using multiprocessing</a:t>
            </a:r>
            <a:br>
              <a:rPr dirty="0"/>
            </a:br>
            <a:r>
              <a:rPr lang="en-US" sz="1000" b="0" strike="noStrike" spc="-1" dirty="0">
                <a:solidFill>
                  <a:srgbClr val="808080"/>
                </a:solidFill>
                <a:latin typeface="JetBrains Mono"/>
                <a:ea typeface="JetBrains Mono"/>
              </a:rPr>
              <a:t>    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serial1.open_port()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data1 = serial1.get_data()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lang="en-US" sz="1000" b="0" strike="noStrike" spc="-1" dirty="0">
                <a:solidFill>
                  <a:srgbClr val="808080"/>
                </a:solidFill>
                <a:latin typeface="JetBrains Mono"/>
                <a:ea typeface="JetBrains Mono"/>
              </a:rPr>
              <a:t># serial2.open_data()</a:t>
            </a:r>
            <a:br>
              <a:rPr dirty="0"/>
            </a:br>
            <a:r>
              <a:rPr lang="en-US" sz="1000" b="0" strike="noStrike" spc="-1" dirty="0">
                <a:solidFill>
                  <a:srgbClr val="808080"/>
                </a:solidFill>
                <a:latin typeface="JetBrains Mono"/>
                <a:ea typeface="JetBrains Mono"/>
              </a:rPr>
              <a:t>    # data2 = serial2.get_data()</a:t>
            </a:r>
            <a:br>
              <a:rPr dirty="0"/>
            </a:br>
            <a:r>
              <a:rPr lang="en-US" sz="1000" b="0" strike="noStrike" spc="-1" dirty="0">
                <a:solidFill>
                  <a:srgbClr val="808080"/>
                </a:solidFill>
                <a:latin typeface="JetBrains Mono"/>
                <a:ea typeface="JetBrains Mono"/>
              </a:rPr>
              <a:t>    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data2 = data1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return 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build_serial_csv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(data1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data2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sz="1000" b="0" strike="noStrike" spc="-1" dirty="0">
                <a:solidFill>
                  <a:srgbClr val="AA4926"/>
                </a:solidFill>
                <a:latin typeface="JetBrains Mono"/>
                <a:ea typeface="JetBrains Mono"/>
              </a:rPr>
              <a:t>header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=[</a:t>
            </a:r>
            <a:r>
              <a:rPr lang="en-US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'</a:t>
            </a:r>
            <a:r>
              <a:rPr lang="en-US" sz="1000" b="0" strike="noStrike" spc="-1" dirty="0" err="1">
                <a:solidFill>
                  <a:srgbClr val="6A8759"/>
                </a:solidFill>
                <a:latin typeface="JetBrains Mono"/>
                <a:ea typeface="JetBrains Mono"/>
              </a:rPr>
              <a:t>Left_Pressure</a:t>
            </a:r>
            <a:r>
              <a:rPr lang="en-US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'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'</a:t>
            </a:r>
            <a:r>
              <a:rPr lang="en-US" sz="1000" b="0" strike="noStrike" spc="-1" dirty="0" err="1">
                <a:solidFill>
                  <a:srgbClr val="6A8759"/>
                </a:solidFill>
                <a:latin typeface="JetBrains Mono"/>
                <a:ea typeface="JetBrains Mono"/>
              </a:rPr>
              <a:t>Right_Pressure</a:t>
            </a:r>
            <a:r>
              <a:rPr lang="en-US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'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]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sz="1000" b="0" strike="noStrike" spc="-1" dirty="0">
                <a:solidFill>
                  <a:srgbClr val="AA4926"/>
                </a:solidFill>
                <a:latin typeface="JetBrains Mono"/>
                <a:ea typeface="JetBrains Mono"/>
              </a:rPr>
              <a:t>file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=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io.StringIO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())</a:t>
            </a:r>
            <a:br>
              <a:rPr dirty="0"/>
            </a:br>
            <a:br>
              <a:rPr dirty="0"/>
            </a:br>
            <a:br>
              <a:rPr dirty="0"/>
            </a:b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def </a:t>
            </a:r>
            <a:r>
              <a:rPr lang="en-US" sz="1000" b="0" strike="noStrike" spc="-1" dirty="0" err="1">
                <a:solidFill>
                  <a:srgbClr val="FFC66D"/>
                </a:solidFill>
                <a:latin typeface="JetBrains Mono"/>
                <a:ea typeface="JetBrains Mono"/>
              </a:rPr>
              <a:t>build_serial_csv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(data1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data2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header=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None, 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file=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None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):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lines = []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if 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header: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for 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i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in </a:t>
            </a:r>
            <a:r>
              <a:rPr lang="en-US" sz="1000" b="0" strike="noStrike" spc="-1" dirty="0">
                <a:solidFill>
                  <a:srgbClr val="8888C6"/>
                </a:solidFill>
                <a:latin typeface="JetBrains Mono"/>
                <a:ea typeface="JetBrains Mono"/>
              </a:rPr>
              <a:t>range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sz="1000" b="0" strike="noStrike" spc="-1" dirty="0" err="1">
                <a:solidFill>
                  <a:srgbClr val="8888C6"/>
                </a:solidFill>
                <a:latin typeface="JetBrains Mono"/>
                <a:ea typeface="JetBrains Mono"/>
              </a:rPr>
              <a:t>len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(data1)):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lines.append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([data1[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i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]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data2[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i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]])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lines = 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itertools.chain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([header]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lines)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writer = 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csv.writer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(file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sz="1000" b="0" strike="noStrike" spc="-1" dirty="0">
                <a:solidFill>
                  <a:srgbClr val="AA4926"/>
                </a:solidFill>
                <a:latin typeface="JetBrains Mono"/>
                <a:ea typeface="JetBrains Mono"/>
              </a:rPr>
              <a:t>delimiter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=</a:t>
            </a:r>
            <a:r>
              <a:rPr lang="en-US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','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)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writer.writerows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(lines)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file.seek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sz="1000" b="0" strike="noStrike" spc="-1" dirty="0">
                <a:solidFill>
                  <a:srgbClr val="6897BB"/>
                </a:solidFill>
                <a:latin typeface="JetBrains Mono"/>
                <a:ea typeface="JetBrains Mono"/>
              </a:rPr>
              <a:t>0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)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return 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file</a:t>
            </a:r>
            <a:br>
              <a:rPr dirty="0"/>
            </a:br>
            <a:r>
              <a:rPr lang="en-US" dirty="0"/>
              <a:t> </a:t>
            </a:r>
            <a:br>
              <a:rPr dirty="0"/>
            </a:br>
            <a:br>
              <a:rPr dirty="0"/>
            </a:b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def </a:t>
            </a:r>
            <a:r>
              <a:rPr lang="en-US" sz="1000" b="0" strike="noStrike" spc="-1" dirty="0" err="1">
                <a:solidFill>
                  <a:srgbClr val="FFC66D"/>
                </a:solidFill>
                <a:latin typeface="JetBrains Mono"/>
                <a:ea typeface="JetBrains Mono"/>
              </a:rPr>
              <a:t>build_csv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(lines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header=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None, 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file=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None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):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if 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header: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lines = 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itertools.chain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([header]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lines)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writer = 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csv.writer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(file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sz="1000" b="0" strike="noStrike" spc="-1" dirty="0">
                <a:solidFill>
                  <a:srgbClr val="AA4926"/>
                </a:solidFill>
                <a:latin typeface="JetBrains Mono"/>
                <a:ea typeface="JetBrains Mono"/>
              </a:rPr>
              <a:t>delimiter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=</a:t>
            </a:r>
            <a:r>
              <a:rPr lang="en-US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','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)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writer.writerows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(lines)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file.seek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sz="1000" b="0" strike="noStrike" spc="-1" dirty="0">
                <a:solidFill>
                  <a:srgbClr val="6897BB"/>
                </a:solidFill>
                <a:latin typeface="JetBrains Mono"/>
                <a:ea typeface="JetBrains Mono"/>
              </a:rPr>
              <a:t>0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)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return 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file</a:t>
            </a:r>
            <a:br>
              <a:rPr dirty="0"/>
            </a:br>
            <a:br>
              <a:rPr dirty="0"/>
            </a:br>
            <a:endParaRPr lang="en-US" sz="1000" b="0" strike="noStrike" spc="-1" dirty="0">
              <a:latin typeface="Noto Sans CJK K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49C55B-DCF5-778E-AA07-FE628043EF51}"/>
              </a:ext>
            </a:extLst>
          </p:cNvPr>
          <p:cNvSpPr txBox="1"/>
          <p:nvPr/>
        </p:nvSpPr>
        <p:spPr>
          <a:xfrm>
            <a:off x="6741065" y="1323975"/>
            <a:ext cx="462142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def </a:t>
            </a:r>
            <a:r>
              <a:rPr lang="en-US" altLang="ko-KR" sz="1000" b="0" strike="noStrike" spc="-1" dirty="0" err="1">
                <a:solidFill>
                  <a:srgbClr val="FFC66D"/>
                </a:solidFill>
                <a:latin typeface="JetBrains Mono"/>
                <a:ea typeface="JetBrains Mono"/>
              </a:rPr>
              <a:t>make_sensing_data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(file):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reader =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csv.reader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(file)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lang="en-US" altLang="ko-KR" sz="1000" b="0" strike="noStrike" spc="-1" dirty="0">
                <a:solidFill>
                  <a:srgbClr val="72737A"/>
                </a:solidFill>
                <a:latin typeface="JetBrains Mono"/>
                <a:ea typeface="JetBrains Mono"/>
              </a:rPr>
              <a:t>header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= </a:t>
            </a:r>
            <a:r>
              <a:rPr lang="en-US" altLang="ko-KR" sz="1000" b="0" strike="noStrike" spc="-1" dirty="0">
                <a:solidFill>
                  <a:srgbClr val="8888C6"/>
                </a:solidFill>
                <a:latin typeface="JetBrains Mono"/>
                <a:ea typeface="JetBrains Mono"/>
              </a:rPr>
              <a:t>next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(reader)</a:t>
            </a:r>
            <a:br>
              <a:rPr lang="en-US" altLang="ko-KR" sz="1000" dirty="0"/>
            </a:b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def </a:t>
            </a:r>
            <a:r>
              <a:rPr lang="en-US" altLang="ko-KR" sz="1000" b="0" strike="noStrike" spc="-1" dirty="0" err="1">
                <a:solidFill>
                  <a:srgbClr val="FFC66D"/>
                </a:solidFill>
                <a:latin typeface="JetBrains Mono"/>
                <a:ea typeface="JetBrains Mono"/>
              </a:rPr>
              <a:t>calculate_mean_max_values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lst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):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i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= </a:t>
            </a:r>
            <a:r>
              <a:rPr lang="en-US" altLang="ko-KR" sz="1000" b="0" strike="noStrike" spc="-1" dirty="0">
                <a:solidFill>
                  <a:srgbClr val="6897BB"/>
                </a:solidFill>
                <a:latin typeface="JetBrains Mono"/>
                <a:ea typeface="JetBrains Mono"/>
              </a:rPr>
              <a:t>1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6897BB"/>
                </a:solidFill>
                <a:latin typeface="JetBrains Mono"/>
                <a:ea typeface="JetBrains Mono"/>
              </a:rPr>
              <a:t>       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mean_max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= []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while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i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&lt; </a:t>
            </a:r>
            <a:r>
              <a:rPr lang="en-US" altLang="ko-KR" sz="1000" b="0" strike="noStrike" spc="-1" dirty="0" err="1">
                <a:solidFill>
                  <a:srgbClr val="8888C6"/>
                </a:solidFill>
                <a:latin typeface="JetBrains Mono"/>
                <a:ea typeface="JetBrains Mono"/>
              </a:rPr>
              <a:t>len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lst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) - </a:t>
            </a:r>
            <a:r>
              <a:rPr lang="en-US" altLang="ko-KR" sz="1000" b="0" strike="noStrike" spc="-1" dirty="0">
                <a:solidFill>
                  <a:srgbClr val="6897BB"/>
                </a:solidFill>
                <a:latin typeface="JetBrains Mono"/>
                <a:ea typeface="JetBrains Mono"/>
              </a:rPr>
              <a:t>2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: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if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lst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[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i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- </a:t>
            </a:r>
            <a:r>
              <a:rPr lang="en-US" altLang="ko-KR" sz="1000" b="0" strike="noStrike" spc="-1" dirty="0">
                <a:solidFill>
                  <a:srgbClr val="6897BB"/>
                </a:solidFill>
                <a:latin typeface="JetBrains Mono"/>
                <a:ea typeface="JetBrains Mono"/>
              </a:rPr>
              <a:t>1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] &lt;=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lst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[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i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]) &amp; (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lst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[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i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] &gt;=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lst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[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i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+ </a:t>
            </a:r>
            <a:r>
              <a:rPr lang="en-US" altLang="ko-KR" sz="1000" b="0" strike="noStrike" spc="-1" dirty="0">
                <a:solidFill>
                  <a:srgbClr val="6897BB"/>
                </a:solidFill>
                <a:latin typeface="JetBrains Mono"/>
                <a:ea typeface="JetBrains Mono"/>
              </a:rPr>
              <a:t>1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]) &amp; (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lst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[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i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] &gt; </a:t>
            </a:r>
            <a:r>
              <a:rPr lang="en-US" altLang="ko-KR" sz="1000" b="0" strike="noStrike" spc="-1" dirty="0">
                <a:solidFill>
                  <a:srgbClr val="6897BB"/>
                </a:solidFill>
                <a:latin typeface="JetBrains Mono"/>
                <a:ea typeface="JetBrains Mono"/>
              </a:rPr>
              <a:t>400.0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):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   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mean_max.append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lst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[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i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])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i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+= </a:t>
            </a:r>
            <a:r>
              <a:rPr lang="en-US" altLang="ko-KR" sz="1000" b="0" strike="noStrike" spc="-1" dirty="0">
                <a:solidFill>
                  <a:srgbClr val="6897BB"/>
                </a:solidFill>
                <a:latin typeface="JetBrains Mono"/>
                <a:ea typeface="JetBrains Mono"/>
              </a:rPr>
              <a:t>1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6897BB"/>
                </a:solidFill>
                <a:latin typeface="JetBrains Mono"/>
                <a:ea typeface="JetBrains Mono"/>
              </a:rPr>
              <a:t>       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mean_max_value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= </a:t>
            </a:r>
            <a:r>
              <a:rPr lang="en-US" altLang="ko-KR" sz="1000" b="0" strike="noStrike" spc="-1" dirty="0">
                <a:solidFill>
                  <a:srgbClr val="8888C6"/>
                </a:solidFill>
                <a:latin typeface="JetBrains Mono"/>
                <a:ea typeface="JetBrains Mono"/>
              </a:rPr>
              <a:t>sum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mean_max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) / </a:t>
            </a:r>
            <a:r>
              <a:rPr lang="en-US" altLang="ko-KR" sz="1000" b="0" strike="noStrike" spc="-1" dirty="0" err="1">
                <a:solidFill>
                  <a:srgbClr val="8888C6"/>
                </a:solidFill>
                <a:latin typeface="JetBrains Mono"/>
                <a:ea typeface="JetBrains Mono"/>
              </a:rPr>
              <a:t>len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mean_max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)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return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mean_max_value</a:t>
            </a:r>
            <a:br>
              <a:rPr lang="en-US" altLang="ko-KR" sz="1000" dirty="0"/>
            </a:b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def </a:t>
            </a:r>
            <a:r>
              <a:rPr lang="en-US" altLang="ko-KR" sz="1000" b="0" strike="noStrike" spc="-1" dirty="0" err="1">
                <a:solidFill>
                  <a:srgbClr val="FFC66D"/>
                </a:solidFill>
                <a:latin typeface="JetBrains Mono"/>
                <a:ea typeface="JetBrains Mono"/>
              </a:rPr>
              <a:t>make_two_list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reader_rows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):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data1 = []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data2 = []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for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row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in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reader_rows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: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data1.append(</a:t>
            </a:r>
            <a:r>
              <a:rPr lang="en-US" altLang="ko-KR" sz="1000" b="0" strike="noStrike" spc="-1" dirty="0">
                <a:solidFill>
                  <a:srgbClr val="8888C6"/>
                </a:solidFill>
                <a:latin typeface="JetBrains Mono"/>
                <a:ea typeface="JetBrains Mono"/>
              </a:rPr>
              <a:t>float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(row[</a:t>
            </a:r>
            <a:r>
              <a:rPr lang="en-US" altLang="ko-KR" sz="1000" b="0" strike="noStrike" spc="-1" dirty="0">
                <a:solidFill>
                  <a:srgbClr val="6897BB"/>
                </a:solidFill>
                <a:latin typeface="JetBrains Mono"/>
                <a:ea typeface="JetBrains Mono"/>
              </a:rPr>
              <a:t>0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]))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data2.append(</a:t>
            </a:r>
            <a:r>
              <a:rPr lang="en-US" altLang="ko-KR" sz="1000" b="0" strike="noStrike" spc="-1" dirty="0">
                <a:solidFill>
                  <a:srgbClr val="8888C6"/>
                </a:solidFill>
                <a:latin typeface="JetBrains Mono"/>
                <a:ea typeface="JetBrains Mono"/>
              </a:rPr>
              <a:t>float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(row[</a:t>
            </a:r>
            <a:r>
              <a:rPr lang="en-US" altLang="ko-KR" sz="1000" b="0" strike="noStrike" spc="-1" dirty="0">
                <a:solidFill>
                  <a:srgbClr val="6897BB"/>
                </a:solidFill>
                <a:latin typeface="JetBrains Mono"/>
                <a:ea typeface="JetBrains Mono"/>
              </a:rPr>
              <a:t>1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]))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return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data1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data2</a:t>
            </a:r>
            <a:br>
              <a:rPr lang="en-US" altLang="ko-KR" sz="1000" dirty="0"/>
            </a:b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left_sensing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right_sensing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=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make_two_list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(reader)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left_max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=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calculate_mean_max_values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left_sensing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)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right_max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=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calculate_mean_max_values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right_sensing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)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lines = [[user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datetime.today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().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strftime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altLang="ko-KR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"%</a:t>
            </a:r>
            <a:r>
              <a:rPr lang="en-US" altLang="ko-KR" sz="1000" b="0" strike="noStrike" spc="-1" dirty="0" err="1">
                <a:solidFill>
                  <a:srgbClr val="6A8759"/>
                </a:solidFill>
                <a:latin typeface="JetBrains Mono"/>
                <a:ea typeface="JetBrains Mono"/>
              </a:rPr>
              <a:t>Y%m%d</a:t>
            </a:r>
            <a:r>
              <a:rPr lang="en-US" altLang="ko-KR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"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)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left_max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right_max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altLang="ko-KR" sz="1000" b="0" strike="noStrike" spc="-1" dirty="0">
                <a:solidFill>
                  <a:srgbClr val="8888C6"/>
                </a:solidFill>
                <a:latin typeface="JetBrains Mono"/>
                <a:ea typeface="JetBrains Mono"/>
              </a:rPr>
              <a:t>abs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left_max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-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right_max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)]]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return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build_csv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(lines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                     </a:t>
            </a:r>
            <a:r>
              <a:rPr lang="en-US" altLang="ko-KR" sz="1000" b="0" strike="noStrike" spc="-1" dirty="0">
                <a:solidFill>
                  <a:srgbClr val="AA4926"/>
                </a:solidFill>
                <a:latin typeface="JetBrains Mono"/>
                <a:ea typeface="JetBrains Mono"/>
              </a:rPr>
              <a:t>header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=[</a:t>
            </a:r>
            <a:r>
              <a:rPr lang="en-US" altLang="ko-KR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'</a:t>
            </a:r>
            <a:r>
              <a:rPr lang="en-US" altLang="ko-KR" sz="1000" b="0" strike="noStrike" spc="-1" dirty="0" err="1">
                <a:solidFill>
                  <a:srgbClr val="6A8759"/>
                </a:solidFill>
                <a:latin typeface="JetBrains Mono"/>
                <a:ea typeface="JetBrains Mono"/>
              </a:rPr>
              <a:t>User_Name</a:t>
            </a:r>
            <a:r>
              <a:rPr lang="en-US" altLang="ko-KR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'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altLang="ko-KR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'Date'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altLang="ko-KR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'</a:t>
            </a:r>
            <a:r>
              <a:rPr lang="en-US" altLang="ko-KR" sz="1000" b="0" strike="noStrike" spc="-1" dirty="0" err="1">
                <a:solidFill>
                  <a:srgbClr val="6A8759"/>
                </a:solidFill>
                <a:latin typeface="JetBrains Mono"/>
                <a:ea typeface="JetBrains Mono"/>
              </a:rPr>
              <a:t>Left_Pressure</a:t>
            </a:r>
            <a:r>
              <a:rPr lang="en-US" altLang="ko-KR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'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altLang="ko-KR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'</a:t>
            </a:r>
            <a:r>
              <a:rPr lang="en-US" altLang="ko-KR" sz="1000" b="0" strike="noStrike" spc="-1" dirty="0" err="1">
                <a:solidFill>
                  <a:srgbClr val="6A8759"/>
                </a:solidFill>
                <a:latin typeface="JetBrains Mono"/>
                <a:ea typeface="JetBrains Mono"/>
              </a:rPr>
              <a:t>Right_Pressure</a:t>
            </a:r>
            <a:r>
              <a:rPr lang="en-US" altLang="ko-KR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'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altLang="ko-KR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'Difference'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]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                     </a:t>
            </a:r>
            <a:r>
              <a:rPr lang="en-US" altLang="ko-KR" sz="1000" b="0" strike="noStrike" spc="-1" dirty="0">
                <a:solidFill>
                  <a:srgbClr val="AA4926"/>
                </a:solidFill>
                <a:latin typeface="JetBrains Mono"/>
                <a:ea typeface="JetBrains Mono"/>
              </a:rPr>
              <a:t>file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=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io.StringIO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())</a:t>
            </a:r>
            <a:br>
              <a:rPr lang="en-US" altLang="ko-KR" sz="1000" dirty="0"/>
            </a:b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2D6FF2-6429-23CC-69A3-7EB0D81B954A}"/>
              </a:ext>
            </a:extLst>
          </p:cNvPr>
          <p:cNvSpPr txBox="1"/>
          <p:nvPr/>
        </p:nvSpPr>
        <p:spPr>
          <a:xfrm>
            <a:off x="560985" y="833040"/>
            <a:ext cx="384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main.py : Preprocessing Functions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1956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D3224C9B-995B-49C9-8135-232FC760256A}" type="slidenum">
              <a:rPr lang="en-US" sz="1200" b="0" strike="noStrike" spc="-1">
                <a:solidFill>
                  <a:srgbClr val="8B8B8B"/>
                </a:solidFill>
                <a:latin typeface="맑은 고딕"/>
                <a:ea typeface="맑은 고딕"/>
              </a:rPr>
              <a:t>9</a:t>
            </a:fld>
            <a:endParaRPr lang="en-US" sz="1200" b="0" strike="noStrike" spc="-1">
              <a:latin typeface="Noto Sans CJK KR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0" y="0"/>
            <a:ext cx="12191760" cy="74376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3" name="CustomShape 3"/>
          <p:cNvSpPr/>
          <p:nvPr/>
        </p:nvSpPr>
        <p:spPr>
          <a:xfrm>
            <a:off x="0" y="142920"/>
            <a:ext cx="4022640" cy="54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b="1" strike="noStrike" spc="-1">
                <a:solidFill>
                  <a:srgbClr val="F2F2F2"/>
                </a:solidFill>
                <a:latin typeface="맑은 고딕"/>
                <a:ea typeface="맑은 고딕"/>
              </a:rPr>
              <a:t>02</a:t>
            </a:r>
            <a:r>
              <a:rPr lang="en-US" sz="3000" b="0" strike="noStrike" spc="-1">
                <a:solidFill>
                  <a:srgbClr val="F2F2F2"/>
                </a:solidFill>
                <a:latin typeface="맑은 고딕"/>
                <a:ea typeface="맑은 고딕"/>
              </a:rPr>
              <a:t> </a:t>
            </a:r>
            <a:r>
              <a:rPr lang="ko-KR" sz="3000" b="0" strike="noStrike" spc="-1">
                <a:solidFill>
                  <a:srgbClr val="F2F2F2"/>
                </a:solidFill>
                <a:latin typeface="맑은 고딕"/>
                <a:ea typeface="맑은 고딕"/>
              </a:rPr>
              <a:t>현재 진행 상황</a:t>
            </a:r>
            <a:endParaRPr lang="en-US" sz="3000" b="0" strike="noStrike" spc="-1">
              <a:latin typeface="Noto Sans CJK KR"/>
            </a:endParaRPr>
          </a:p>
        </p:txBody>
      </p:sp>
      <p:sp>
        <p:nvSpPr>
          <p:cNvPr id="174" name="TextShape 4"/>
          <p:cNvSpPr txBox="1"/>
          <p:nvPr/>
        </p:nvSpPr>
        <p:spPr>
          <a:xfrm>
            <a:off x="6095880" y="1375230"/>
            <a:ext cx="4295820" cy="480031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if 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__name__ == </a:t>
            </a:r>
            <a:r>
              <a:rPr lang="en-US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'__main__'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:</a:t>
            </a:r>
            <a:br>
              <a:rPr dirty="0"/>
            </a:b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user = </a:t>
            </a:r>
            <a:r>
              <a:rPr lang="en-US" sz="1000" b="0" strike="noStrike" spc="-1" dirty="0">
                <a:solidFill>
                  <a:srgbClr val="8888C6"/>
                </a:solidFill>
                <a:latin typeface="JetBrains Mono"/>
                <a:ea typeface="JetBrains Mono"/>
              </a:rPr>
              <a:t>str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sz="1000" b="0" strike="noStrike" spc="-1" dirty="0">
                <a:solidFill>
                  <a:srgbClr val="8888C6"/>
                </a:solidFill>
                <a:latin typeface="JetBrains Mono"/>
                <a:ea typeface="JetBrains Mono"/>
              </a:rPr>
              <a:t>input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"</a:t>
            </a:r>
            <a:r>
              <a:rPr lang="ko-KR" sz="1000" b="0" strike="noStrike" spc="-1" dirty="0" err="1">
                <a:solidFill>
                  <a:srgbClr val="6A8759"/>
                </a:solidFill>
                <a:latin typeface="Noto Sans Mono CJK JP"/>
                <a:ea typeface="Noto Sans Mono CJK JP"/>
              </a:rPr>
              <a:t>측정자</a:t>
            </a:r>
            <a:r>
              <a:rPr lang="ko-KR" sz="1000" b="0" strike="noStrike" spc="-1" dirty="0">
                <a:solidFill>
                  <a:srgbClr val="6A8759"/>
                </a:solidFill>
                <a:latin typeface="Noto Sans Mono CJK JP"/>
                <a:ea typeface="Noto Sans Mono CJK JP"/>
              </a:rPr>
              <a:t> 이름을 입력하세요</a:t>
            </a:r>
            <a:r>
              <a:rPr lang="en-US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 : "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))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button = </a:t>
            </a:r>
            <a:r>
              <a:rPr lang="en-US" sz="1000" b="0" strike="noStrike" spc="-1" dirty="0">
                <a:solidFill>
                  <a:srgbClr val="8888C6"/>
                </a:solidFill>
                <a:latin typeface="JetBrains Mono"/>
                <a:ea typeface="JetBrains Mono"/>
              </a:rPr>
              <a:t>str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sz="1000" b="0" strike="noStrike" spc="-1" dirty="0">
                <a:solidFill>
                  <a:srgbClr val="8888C6"/>
                </a:solidFill>
                <a:latin typeface="JetBrains Mono"/>
                <a:ea typeface="JetBrains Mono"/>
              </a:rPr>
              <a:t>input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"</a:t>
            </a:r>
            <a:r>
              <a:rPr lang="ko-KR" sz="1000" b="0" strike="noStrike" spc="-1" dirty="0">
                <a:solidFill>
                  <a:srgbClr val="6A8759"/>
                </a:solidFill>
                <a:latin typeface="Noto Sans Mono CJK JP"/>
                <a:ea typeface="Noto Sans Mono CJK JP"/>
              </a:rPr>
              <a:t>장치를 작동하려면</a:t>
            </a:r>
            <a:r>
              <a:rPr lang="en-US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 Start</a:t>
            </a:r>
            <a:r>
              <a:rPr lang="ko-KR" sz="1000" b="0" strike="noStrike" spc="-1" dirty="0">
                <a:solidFill>
                  <a:srgbClr val="6A8759"/>
                </a:solidFill>
                <a:latin typeface="Noto Sans Mono CJK JP"/>
                <a:ea typeface="Noto Sans Mono CJK JP"/>
              </a:rPr>
              <a:t>를 입력하세요</a:t>
            </a:r>
            <a:r>
              <a:rPr lang="en-US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 : "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))</a:t>
            </a:r>
            <a:br>
              <a:rPr dirty="0"/>
            </a:b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if 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button == </a:t>
            </a:r>
            <a:r>
              <a:rPr lang="en-US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"Start"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: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"""</a:t>
            </a:r>
            <a:br>
              <a:rPr dirty="0"/>
            </a:br>
            <a:r>
              <a:rPr lang="en-US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        FSR sensor values should be measured in multiprocessing</a:t>
            </a:r>
            <a:br>
              <a:rPr dirty="0"/>
            </a:br>
            <a:r>
              <a:rPr lang="en-US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        """</a:t>
            </a:r>
            <a:br>
              <a:rPr dirty="0"/>
            </a:br>
            <a:br>
              <a:rPr dirty="0"/>
            </a:br>
            <a:r>
              <a:rPr lang="en-US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        </a:t>
            </a:r>
            <a:r>
              <a:rPr lang="en-US" sz="1000" b="0" strike="noStrike" spc="-1" dirty="0">
                <a:solidFill>
                  <a:srgbClr val="BBB529"/>
                </a:solidFill>
                <a:latin typeface="JetBrains Mono"/>
                <a:ea typeface="JetBrains Mono"/>
              </a:rPr>
              <a:t>@pipeline.task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()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def </a:t>
            </a:r>
            <a:r>
              <a:rPr lang="en-US" sz="1000" b="0" strike="noStrike" spc="-1" dirty="0" err="1">
                <a:solidFill>
                  <a:srgbClr val="FFC66D"/>
                </a:solidFill>
                <a:latin typeface="JetBrains Mono"/>
                <a:ea typeface="JetBrains Mono"/>
              </a:rPr>
              <a:t>task_get_data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():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return 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multiprocessing(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left_serial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)</a:t>
            </a:r>
            <a:br>
              <a:rPr dirty="0"/>
            </a:b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sz="1000" b="0" strike="noStrike" spc="-1" dirty="0">
                <a:solidFill>
                  <a:srgbClr val="BBB529"/>
                </a:solidFill>
                <a:latin typeface="JetBrains Mono"/>
                <a:ea typeface="JetBrains Mono"/>
              </a:rPr>
              <a:t>@pipeli</a:t>
            </a:r>
            <a:r>
              <a:rPr lang="en-US" sz="1000" b="1" strike="noStrike" spc="-1" dirty="0">
                <a:solidFill>
                  <a:srgbClr val="BBB529"/>
                </a:solidFill>
                <a:latin typeface="JetBrains Mono"/>
                <a:ea typeface="JetBrains Mono"/>
              </a:rPr>
              <a:t>n</a:t>
            </a:r>
            <a:r>
              <a:rPr lang="en-US" sz="1000" b="0" strike="noStrike" spc="-1" dirty="0">
                <a:solidFill>
                  <a:srgbClr val="BBB529"/>
                </a:solidFill>
                <a:latin typeface="JetBrains Mono"/>
                <a:ea typeface="JetBrains Mono"/>
              </a:rPr>
              <a:t>e.task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sz="1000" b="0" strike="noStrike" spc="-1" dirty="0">
                <a:solidFill>
                  <a:srgbClr val="AA4926"/>
                </a:solidFill>
                <a:latin typeface="JetBrains Mono"/>
                <a:ea typeface="JetBrains Mono"/>
              </a:rPr>
              <a:t>depends_on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=task_get_data)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def </a:t>
            </a:r>
            <a:r>
              <a:rPr lang="en-US" sz="1000" b="0" strike="noStrike" spc="-1" dirty="0" err="1">
                <a:solidFill>
                  <a:srgbClr val="FFC66D"/>
                </a:solidFill>
                <a:latin typeface="JetBrains Mono"/>
                <a:ea typeface="JetBrains Mono"/>
              </a:rPr>
              <a:t>task_prepare_sensing_data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(file):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return 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make_sensing_data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(file)</a:t>
            </a:r>
            <a:br>
              <a:rPr dirty="0"/>
            </a:b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sz="1000" b="0" strike="noStrike" spc="-1" dirty="0">
                <a:solidFill>
                  <a:srgbClr val="BBB529"/>
                </a:solidFill>
                <a:latin typeface="JetBrains Mono"/>
                <a:ea typeface="JetBrains Mono"/>
              </a:rPr>
              <a:t>@pipeline.task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sz="1000" b="0" strike="noStrike" spc="-1" dirty="0">
                <a:solidFill>
                  <a:srgbClr val="AA4926"/>
                </a:solidFill>
                <a:latin typeface="JetBrains Mono"/>
                <a:ea typeface="JetBrains Mono"/>
              </a:rPr>
              <a:t>depends_on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=task_prepare_sensing_data)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def </a:t>
            </a:r>
            <a:r>
              <a:rPr lang="en-US" sz="1000" b="0" strike="noStrike" spc="-1" dirty="0" err="1">
                <a:solidFill>
                  <a:srgbClr val="FFC66D"/>
                </a:solidFill>
                <a:latin typeface="JetBrains Mono"/>
                <a:ea typeface="JetBrains Mono"/>
              </a:rPr>
              <a:t>task_send_to_db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(file):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return 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send_db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(file)</a:t>
            </a:r>
            <a:br>
              <a:rPr dirty="0"/>
            </a:b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pipeline.run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()</a:t>
            </a:r>
            <a:endParaRPr lang="en-US" sz="1000" b="0" strike="noStrike" spc="-1" dirty="0">
              <a:latin typeface="Noto Sans CJK KR"/>
            </a:endParaRPr>
          </a:p>
          <a:p>
            <a:endParaRPr lang="en-US" sz="1000" b="0" strike="noStrike" spc="-1" dirty="0">
              <a:latin typeface="Noto Sans CJK KR"/>
            </a:endParaRPr>
          </a:p>
          <a:p>
            <a:endParaRPr lang="en-US" sz="1000" b="0" strike="noStrike" spc="-1" dirty="0">
              <a:latin typeface="Noto Sans CJK K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2749A1-7AFF-1DD3-0979-41E1C9E3913E}"/>
              </a:ext>
            </a:extLst>
          </p:cNvPr>
          <p:cNvSpPr txBox="1"/>
          <p:nvPr/>
        </p:nvSpPr>
        <p:spPr>
          <a:xfrm>
            <a:off x="633796" y="1375230"/>
            <a:ext cx="367459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def </a:t>
            </a:r>
            <a:r>
              <a:rPr lang="en-US" altLang="ko-KR" sz="1000" b="0" strike="noStrike" spc="-1" dirty="0" err="1">
                <a:solidFill>
                  <a:srgbClr val="FFC66D"/>
                </a:solidFill>
                <a:latin typeface="JetBrains Mono"/>
                <a:ea typeface="JetBrains Mono"/>
              </a:rPr>
              <a:t>send_db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(file):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reader =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csv.reader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(file)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lang="en-US" altLang="ko-KR" sz="1000" b="0" strike="noStrike" spc="-1" dirty="0">
                <a:solidFill>
                  <a:srgbClr val="72737A"/>
                </a:solidFill>
                <a:latin typeface="JetBrains Mono"/>
                <a:ea typeface="JetBrains Mono"/>
              </a:rPr>
              <a:t>header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= </a:t>
            </a:r>
            <a:r>
              <a:rPr lang="en-US" altLang="ko-KR" sz="1000" b="0" strike="noStrike" spc="-1" dirty="0">
                <a:solidFill>
                  <a:srgbClr val="8888C6"/>
                </a:solidFill>
                <a:latin typeface="JetBrains Mono"/>
                <a:ea typeface="JetBrains Mono"/>
              </a:rPr>
              <a:t>next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(reader)</a:t>
            </a:r>
            <a:br>
              <a:rPr lang="en-US" altLang="ko-KR" sz="1000" dirty="0"/>
            </a:b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try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: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conn = sqlite3.connect(</a:t>
            </a:r>
            <a:r>
              <a:rPr lang="en-US" altLang="ko-KR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'</a:t>
            </a:r>
            <a:r>
              <a:rPr lang="en-US" altLang="ko-KR" sz="1000" b="0" strike="noStrike" spc="-1" dirty="0" err="1">
                <a:solidFill>
                  <a:srgbClr val="6A8759"/>
                </a:solidFill>
                <a:latin typeface="JetBrains Mono"/>
                <a:ea typeface="JetBrains Mono"/>
              </a:rPr>
              <a:t>arduino.db</a:t>
            </a:r>
            <a:r>
              <a:rPr lang="en-US" altLang="ko-KR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'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)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cursor =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conn.cursor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()</a:t>
            </a:r>
            <a:br>
              <a:rPr lang="en-US" altLang="ko-KR" sz="1000" dirty="0"/>
            </a:b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altLang="ko-KR" sz="1000" b="0" strike="noStrike" spc="-1" dirty="0">
                <a:solidFill>
                  <a:srgbClr val="808080"/>
                </a:solidFill>
                <a:latin typeface="JetBrains Mono"/>
                <a:ea typeface="JetBrains Mono"/>
              </a:rPr>
              <a:t># Error if there is previous </a:t>
            </a:r>
            <a:r>
              <a:rPr lang="en-US" altLang="ko-KR" sz="1000" b="0" strike="noStrike" spc="-1" dirty="0" err="1">
                <a:solidFill>
                  <a:srgbClr val="808080"/>
                </a:solidFill>
                <a:latin typeface="JetBrains Mono"/>
                <a:ea typeface="JetBrains Mono"/>
              </a:rPr>
              <a:t>User_name</a:t>
            </a:r>
            <a:r>
              <a:rPr lang="en-US" altLang="ko-KR" sz="1000" b="0" strike="noStrike" spc="-1" dirty="0">
                <a:solidFill>
                  <a:srgbClr val="808080"/>
                </a:solidFill>
                <a:latin typeface="JetBrains Mono"/>
                <a:ea typeface="JetBrains Mono"/>
              </a:rPr>
              <a:t> and Date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808080"/>
                </a:solidFill>
                <a:latin typeface="JetBrains Mono"/>
                <a:ea typeface="JetBrains Mono"/>
              </a:rPr>
              <a:t>       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for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row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in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reader: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query = </a:t>
            </a:r>
            <a:r>
              <a:rPr lang="en-US" altLang="ko-KR" sz="1000" b="0" strike="noStrike" spc="-1" dirty="0" err="1">
                <a:solidFill>
                  <a:srgbClr val="6A8759"/>
                </a:solidFill>
                <a:latin typeface="JetBrains Mono"/>
                <a:ea typeface="JetBrains Mono"/>
              </a:rPr>
              <a:t>f"INSERT</a:t>
            </a:r>
            <a:r>
              <a:rPr lang="en-US" altLang="ko-KR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 INTO </a:t>
            </a:r>
            <a:r>
              <a:rPr lang="en-US" altLang="ko-KR" sz="1000" b="0" strike="noStrike" spc="-1" dirty="0" err="1">
                <a:solidFill>
                  <a:srgbClr val="6A8759"/>
                </a:solidFill>
                <a:latin typeface="JetBrains Mono"/>
                <a:ea typeface="JetBrains Mono"/>
              </a:rPr>
              <a:t>arduino</a:t>
            </a:r>
            <a:r>
              <a:rPr lang="en-US" altLang="ko-KR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 VALUES (?, ?, ?, ?, ?);"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           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cursor.execute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(query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(row[</a:t>
            </a:r>
            <a:r>
              <a:rPr lang="en-US" altLang="ko-KR" sz="1000" b="0" strike="noStrike" spc="-1" dirty="0">
                <a:solidFill>
                  <a:srgbClr val="6897BB"/>
                </a:solidFill>
                <a:latin typeface="JetBrains Mono"/>
                <a:ea typeface="JetBrains Mono"/>
              </a:rPr>
              <a:t>0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]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row[</a:t>
            </a:r>
            <a:r>
              <a:rPr lang="en-US" altLang="ko-KR" sz="1000" b="0" strike="noStrike" spc="-1" dirty="0">
                <a:solidFill>
                  <a:srgbClr val="6897BB"/>
                </a:solidFill>
                <a:latin typeface="JetBrains Mono"/>
                <a:ea typeface="JetBrains Mono"/>
              </a:rPr>
              <a:t>1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]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row[</a:t>
            </a:r>
            <a:r>
              <a:rPr lang="en-US" altLang="ko-KR" sz="1000" b="0" strike="noStrike" spc="-1" dirty="0">
                <a:solidFill>
                  <a:srgbClr val="6897BB"/>
                </a:solidFill>
                <a:latin typeface="JetBrains Mono"/>
                <a:ea typeface="JetBrains Mono"/>
              </a:rPr>
              <a:t>2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]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row[</a:t>
            </a:r>
            <a:r>
              <a:rPr lang="en-US" altLang="ko-KR" sz="1000" b="0" strike="noStrike" spc="-1" dirty="0">
                <a:solidFill>
                  <a:srgbClr val="6897BB"/>
                </a:solidFill>
                <a:latin typeface="JetBrains Mono"/>
                <a:ea typeface="JetBrains Mono"/>
              </a:rPr>
              <a:t>3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]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row[</a:t>
            </a:r>
            <a:r>
              <a:rPr lang="en-US" altLang="ko-KR" sz="1000" b="0" strike="noStrike" spc="-1" dirty="0">
                <a:solidFill>
                  <a:srgbClr val="6897BB"/>
                </a:solidFill>
                <a:latin typeface="JetBrains Mono"/>
                <a:ea typeface="JetBrains Mono"/>
              </a:rPr>
              <a:t>4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]))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conn.commit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()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finally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: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conn.close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()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altLang="ko-KR" sz="1000" b="0" strike="noStrike" spc="-1" dirty="0">
                <a:solidFill>
                  <a:srgbClr val="8888C6"/>
                </a:solidFill>
                <a:latin typeface="JetBrains Mono"/>
                <a:ea typeface="JetBrains Mono"/>
              </a:rPr>
              <a:t>print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altLang="ko-KR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"Uploading work has been done!"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)</a:t>
            </a:r>
          </a:p>
          <a:p>
            <a:endParaRPr lang="en-US" altLang="ko-KR" sz="1000" spc="-1" dirty="0">
              <a:solidFill>
                <a:srgbClr val="A9B7C6"/>
              </a:solidFill>
              <a:latin typeface="JetBrains Mono"/>
            </a:endParaRPr>
          </a:p>
          <a:p>
            <a:endParaRPr lang="en-US" altLang="ko-KR" sz="1000" spc="-1" dirty="0">
              <a:solidFill>
                <a:srgbClr val="A9B7C6"/>
              </a:solidFill>
              <a:latin typeface="JetBrains Mono"/>
            </a:endParaRPr>
          </a:p>
          <a:p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import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io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import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csv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import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itertools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import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logging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import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serial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import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sqlite3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from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collections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import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deque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from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datetime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import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datetime</a:t>
            </a:r>
            <a:br>
              <a:rPr lang="en-US" altLang="ko-KR" sz="1000" dirty="0"/>
            </a:b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logger =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logging.getLogger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(__name__)</a:t>
            </a:r>
            <a:endParaRPr lang="en-US" altLang="ko-KR" sz="1000" b="0" strike="noStrike" spc="-1" dirty="0">
              <a:latin typeface="Noto Sans CJK KR"/>
            </a:endParaRPr>
          </a:p>
          <a:p>
            <a:endParaRPr lang="ko-KR" alt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2510</TotalTime>
  <Words>2718</Words>
  <Application>Microsoft Office PowerPoint</Application>
  <PresentationFormat>와이드스크린</PresentationFormat>
  <Paragraphs>148</Paragraphs>
  <Slides>13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13</vt:i4>
      </vt:variant>
    </vt:vector>
  </HeadingPairs>
  <TitlesOfParts>
    <vt:vector size="25" baseType="lpstr">
      <vt:lpstr>DejaVu Sans</vt:lpstr>
      <vt:lpstr>JetBrains Mono</vt:lpstr>
      <vt:lpstr>Noto Sans CJK KR</vt:lpstr>
      <vt:lpstr>Noto Sans Mono CJK JP</vt:lpstr>
      <vt:lpstr>Noto Serif CJK KR</vt:lpstr>
      <vt:lpstr>맑은 고딕</vt:lpstr>
      <vt:lpstr>Arial</vt:lpstr>
      <vt:lpstr>Symbol</vt:lpstr>
      <vt:lpstr>Wingdings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Jeong SeokGyu</dc:creator>
  <dc:description/>
  <cp:lastModifiedBy>user</cp:lastModifiedBy>
  <cp:revision>81</cp:revision>
  <dcterms:created xsi:type="dcterms:W3CDTF">2022-04-29T21:36:26Z</dcterms:created>
  <dcterms:modified xsi:type="dcterms:W3CDTF">2022-11-23T14:10:40Z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와이드스크린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