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5"/>
  </p:notesMasterIdLst>
  <p:handoutMasterIdLst>
    <p:handoutMasterId r:id="rId16"/>
  </p:handoutMasterIdLst>
  <p:sldIdLst>
    <p:sldId id="322" r:id="rId6"/>
    <p:sldId id="321" r:id="rId7"/>
    <p:sldId id="323" r:id="rId8"/>
    <p:sldId id="326" r:id="rId9"/>
    <p:sldId id="324" r:id="rId10"/>
    <p:sldId id="327" r:id="rId11"/>
    <p:sldId id="325" r:id="rId12"/>
    <p:sldId id="330" r:id="rId13"/>
    <p:sldId id="331"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93" autoAdjust="0"/>
  </p:normalViewPr>
  <p:slideViewPr>
    <p:cSldViewPr snapToGrid="0" showGuides="1">
      <p:cViewPr varScale="1">
        <p:scale>
          <a:sx n="90" d="100"/>
          <a:sy n="90" d="100"/>
        </p:scale>
        <p:origin x="584" y="52"/>
      </p:cViewPr>
      <p:guideLst>
        <p:guide orient="horz"/>
        <p:guide pos="575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81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6DC26D-E4E4-418D-8380-096A271AC630}" type="datetimeFigureOut">
              <a:rPr lang="en-GB" smtClean="0"/>
              <a:t>10/06/2021</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0226C7-B29E-4092-979E-0346A04987C7}" type="slidenum">
              <a:rPr lang="en-GB" smtClean="0"/>
              <a:t>‹#›</a:t>
            </a:fld>
            <a:endParaRPr lang="en-GB"/>
          </a:p>
        </p:txBody>
      </p:sp>
    </p:spTree>
    <p:extLst>
      <p:ext uri="{BB962C8B-B14F-4D97-AF65-F5344CB8AC3E}">
        <p14:creationId xmlns:p14="http://schemas.microsoft.com/office/powerpoint/2010/main" val="1667328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9FC52D-33C6-4809-B5F9-C7F19A3B08D2}" type="datetimeFigureOut">
              <a:rPr lang="en-GB" smtClean="0"/>
              <a:t>10/06/2021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BA64E9-C399-45B2-A486-4FCB9E13C79C}" type="slidenum">
              <a:rPr lang="en-GB" smtClean="0"/>
              <a:t>‹#›</a:t>
            </a:fld>
            <a:endParaRPr lang="en-GB"/>
          </a:p>
        </p:txBody>
      </p:sp>
    </p:spTree>
    <p:extLst>
      <p:ext uri="{BB962C8B-B14F-4D97-AF65-F5344CB8AC3E}">
        <p14:creationId xmlns:p14="http://schemas.microsoft.com/office/powerpoint/2010/main" val="2656890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mportant Informa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6"/>
          <p:cNvSpPr>
            <a:spLocks noGrp="1"/>
          </p:cNvSpPr>
          <p:nvPr>
            <p:ph type="ftr" sz="quarter" idx="10"/>
          </p:nvPr>
        </p:nvSpPr>
        <p:spPr>
          <a:xfrm>
            <a:off x="482400" y="4713805"/>
            <a:ext cx="6446520" cy="302419"/>
          </a:xfrm>
        </p:spPr>
        <p:txBody>
          <a:bodyPr/>
          <a:lstStyle>
            <a:lvl1pPr>
              <a:defRPr sz="700"/>
            </a:lvl1pPr>
          </a:lstStyle>
          <a:p>
            <a:r>
              <a:rPr lang="en-GB" altLang="en-US"/>
              <a:t>Git | NH&amp;E, EDF R&amp;D UKC | NOT PROTECTIVELY MARKED | © 2020 EDF Energy Ltd. All rights Reserved.</a:t>
            </a:r>
            <a:endParaRPr lang="en-GB" altLang="en-US" dirty="0"/>
          </a:p>
        </p:txBody>
      </p:sp>
      <p:sp>
        <p:nvSpPr>
          <p:cNvPr id="6" name="Slide Number Placeholder 7"/>
          <p:cNvSpPr>
            <a:spLocks noGrp="1"/>
          </p:cNvSpPr>
          <p:nvPr>
            <p:ph type="sldNum" sz="quarter" idx="11"/>
          </p:nvPr>
        </p:nvSpPr>
        <p:spPr>
          <a:xfrm>
            <a:off x="50400" y="4713805"/>
            <a:ext cx="431800" cy="302419"/>
          </a:xfrm>
        </p:spPr>
        <p:txBody>
          <a:bodyPr/>
          <a:lstStyle/>
          <a:p>
            <a:fld id="{352D268D-E5DB-4D76-8C43-F544D2039CA0}" type="slidenum">
              <a:rPr lang="en-GB" altLang="en-US" smtClean="0"/>
              <a:pPr/>
              <a:t>‹#›</a:t>
            </a:fld>
            <a:endParaRPr lang="en-GB" altLang="en-US" dirty="0"/>
          </a:p>
        </p:txBody>
      </p:sp>
    </p:spTree>
    <p:extLst>
      <p:ext uri="{BB962C8B-B14F-4D97-AF65-F5344CB8AC3E}">
        <p14:creationId xmlns:p14="http://schemas.microsoft.com/office/powerpoint/2010/main" val="222122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Welcome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a:xfrm>
            <a:off x="483177" y="4712400"/>
            <a:ext cx="6446520" cy="302419"/>
          </a:xfrm>
        </p:spPr>
        <p:txBody>
          <a:bodyPr/>
          <a:lstStyle/>
          <a:p>
            <a:r>
              <a:rPr lang="en-GB" altLang="en-US"/>
              <a:t>Git | NH&amp;E, EDF R&amp;D UKC | NOT PROTECTIVELY MARKED | © 2020 EDF Energy Ltd. All rights Reserved.</a:t>
            </a:r>
            <a:endParaRPr lang="en-GB" altLang="en-US" dirty="0"/>
          </a:p>
        </p:txBody>
      </p:sp>
      <p:sp>
        <p:nvSpPr>
          <p:cNvPr id="6" name="Slide Number Placeholder 5"/>
          <p:cNvSpPr>
            <a:spLocks noGrp="1"/>
          </p:cNvSpPr>
          <p:nvPr>
            <p:ph type="sldNum" sz="quarter" idx="11"/>
          </p:nvPr>
        </p:nvSpPr>
        <p:spPr>
          <a:xfrm>
            <a:off x="49790" y="4712400"/>
            <a:ext cx="431800" cy="302419"/>
          </a:xfrm>
        </p:spPr>
        <p:txBody>
          <a:bodyPr/>
          <a:lstStyle/>
          <a:p>
            <a:fld id="{352D268D-E5DB-4D76-8C43-F544D2039CA0}" type="slidenum">
              <a:rPr lang="en-GB" altLang="en-US" smtClean="0"/>
              <a:pPr/>
              <a:t>‹#›</a:t>
            </a:fld>
            <a:endParaRPr lang="en-GB" altLang="en-US" dirty="0"/>
          </a:p>
        </p:txBody>
      </p:sp>
    </p:spTree>
    <p:extLst>
      <p:ext uri="{BB962C8B-B14F-4D97-AF65-F5344CB8AC3E}">
        <p14:creationId xmlns:p14="http://schemas.microsoft.com/office/powerpoint/2010/main" val="95142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Footer Placeholder 6"/>
          <p:cNvSpPr>
            <a:spLocks noGrp="1"/>
          </p:cNvSpPr>
          <p:nvPr>
            <p:ph type="ftr" sz="quarter" idx="10"/>
          </p:nvPr>
        </p:nvSpPr>
        <p:spPr>
          <a:xfrm>
            <a:off x="482400" y="4712400"/>
            <a:ext cx="6446520" cy="302419"/>
          </a:xfrm>
        </p:spPr>
        <p:txBody>
          <a:bodyPr/>
          <a:lstStyle>
            <a:lvl1pPr>
              <a:defRPr sz="700"/>
            </a:lvl1pPr>
          </a:lstStyle>
          <a:p>
            <a:r>
              <a:rPr lang="en-GB" altLang="en-US"/>
              <a:t>Git | NH&amp;E, EDF R&amp;D UKC | NOT PROTECTIVELY MARKED | © 2020 EDF Energy Ltd. All rights Reserved.</a:t>
            </a:r>
            <a:endParaRPr lang="en-GB" altLang="en-US" dirty="0"/>
          </a:p>
        </p:txBody>
      </p:sp>
      <p:sp>
        <p:nvSpPr>
          <p:cNvPr id="14" name="Slide Number Placeholder 7"/>
          <p:cNvSpPr>
            <a:spLocks noGrp="1"/>
          </p:cNvSpPr>
          <p:nvPr>
            <p:ph type="sldNum" sz="quarter" idx="11"/>
          </p:nvPr>
        </p:nvSpPr>
        <p:spPr>
          <a:xfrm>
            <a:off x="50400" y="4712400"/>
            <a:ext cx="431800" cy="302419"/>
          </a:xfrm>
        </p:spPr>
        <p:txBody>
          <a:bodyPr/>
          <a:lstStyle/>
          <a:p>
            <a:fld id="{352D268D-E5DB-4D76-8C43-F544D2039CA0}" type="slidenum">
              <a:rPr lang="en-GB" altLang="en-US" smtClean="0"/>
              <a:pPr/>
              <a:t>‹#›</a:t>
            </a:fld>
            <a:endParaRPr lang="en-GB" altLang="en-US" dirty="0"/>
          </a:p>
        </p:txBody>
      </p:sp>
    </p:spTree>
    <p:extLst>
      <p:ext uri="{BB962C8B-B14F-4D97-AF65-F5344CB8AC3E}">
        <p14:creationId xmlns:p14="http://schemas.microsoft.com/office/powerpoint/2010/main" val="1089997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000" y="2004732"/>
            <a:ext cx="6912000" cy="405000"/>
          </a:xfrm>
        </p:spPr>
        <p:txBody>
          <a:bodyPr anchor="b" anchorCtr="0"/>
          <a:lstStyle>
            <a:lvl1pPr>
              <a:defRPr b="1" cap="none" baseline="0">
                <a:solidFill>
                  <a:schemeClr val="accent2"/>
                </a:solidFill>
                <a:latin typeface="Frutiger LT 55 Roman" panose="020B0602020204020204" pitchFamily="34" charset="0"/>
              </a:defRPr>
            </a:lvl1pPr>
          </a:lstStyle>
          <a:p>
            <a:r>
              <a:rPr lang="en-US"/>
              <a:t>Click to edit Master title style</a:t>
            </a:r>
            <a:endParaRPr lang="en-GB" dirty="0"/>
          </a:p>
        </p:txBody>
      </p:sp>
      <p:sp>
        <p:nvSpPr>
          <p:cNvPr id="11" name="Subtitle 2"/>
          <p:cNvSpPr>
            <a:spLocks noGrp="1"/>
          </p:cNvSpPr>
          <p:nvPr>
            <p:ph type="subTitle" idx="1"/>
          </p:nvPr>
        </p:nvSpPr>
        <p:spPr>
          <a:xfrm>
            <a:off x="1080000" y="2409732"/>
            <a:ext cx="6912000" cy="324000"/>
          </a:xfrm>
        </p:spPr>
        <p:txBody>
          <a:bodyPr>
            <a:normAutofit/>
          </a:bodyPr>
          <a:lstStyle>
            <a:lvl1pPr marL="0" indent="0" algn="l">
              <a:buNone/>
              <a:defRPr lang="en-GB" sz="1800" kern="1200" cap="none" baseline="0" dirty="0" smtClean="0">
                <a:solidFill>
                  <a:schemeClr val="accent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8" name="Footer Placeholder 6"/>
          <p:cNvSpPr>
            <a:spLocks noGrp="1"/>
          </p:cNvSpPr>
          <p:nvPr>
            <p:ph type="ftr" sz="quarter" idx="10"/>
          </p:nvPr>
        </p:nvSpPr>
        <p:spPr>
          <a:xfrm>
            <a:off x="482400" y="4713805"/>
            <a:ext cx="6446520" cy="302419"/>
          </a:xfrm>
        </p:spPr>
        <p:txBody>
          <a:bodyPr/>
          <a:lstStyle>
            <a:lvl1pPr>
              <a:defRPr sz="700"/>
            </a:lvl1pPr>
          </a:lstStyle>
          <a:p>
            <a:r>
              <a:rPr lang="en-GB" altLang="en-US"/>
              <a:t>Git | NH&amp;E, EDF R&amp;D UKC | NOT PROTECTIVELY MARKED | © 2020 EDF Energy Ltd. All rights Reserved.</a:t>
            </a:r>
            <a:endParaRPr lang="en-GB" altLang="en-US" dirty="0"/>
          </a:p>
        </p:txBody>
      </p:sp>
      <p:sp>
        <p:nvSpPr>
          <p:cNvPr id="9" name="Slide Number Placeholder 7"/>
          <p:cNvSpPr>
            <a:spLocks noGrp="1"/>
          </p:cNvSpPr>
          <p:nvPr>
            <p:ph type="sldNum" sz="quarter" idx="11"/>
          </p:nvPr>
        </p:nvSpPr>
        <p:spPr>
          <a:xfrm>
            <a:off x="50400" y="4713805"/>
            <a:ext cx="431800" cy="302419"/>
          </a:xfrm>
        </p:spPr>
        <p:txBody>
          <a:bodyPr/>
          <a:lstStyle/>
          <a:p>
            <a:fld id="{352D268D-E5DB-4D76-8C43-F544D2039CA0}" type="slidenum">
              <a:rPr lang="en-GB" altLang="en-US" smtClean="0"/>
              <a:pPr/>
              <a:t>‹#›</a:t>
            </a:fld>
            <a:endParaRPr lang="en-GB" altLang="en-US" dirty="0"/>
          </a:p>
        </p:txBody>
      </p:sp>
    </p:spTree>
    <p:extLst>
      <p:ext uri="{BB962C8B-B14F-4D97-AF65-F5344CB8AC3E}">
        <p14:creationId xmlns:p14="http://schemas.microsoft.com/office/powerpoint/2010/main" val="1766889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1019176" y="318600"/>
            <a:ext cx="7830960" cy="650329"/>
          </a:xfrm>
        </p:spPr>
        <p:txBody>
          <a:bodyPr>
            <a:normAutofit/>
          </a:bodyPr>
          <a:lstStyle>
            <a:lvl1pPr>
              <a:defRPr sz="2600"/>
            </a:lvl1pPr>
          </a:lstStyle>
          <a:p>
            <a:r>
              <a:rPr lang="en-US"/>
              <a:t>Click to edit Master title style</a:t>
            </a:r>
            <a:endParaRPr lang="en-GB" dirty="0"/>
          </a:p>
        </p:txBody>
      </p:sp>
      <p:sp>
        <p:nvSpPr>
          <p:cNvPr id="12" name="Content Placeholder 3"/>
          <p:cNvSpPr>
            <a:spLocks noGrp="1"/>
          </p:cNvSpPr>
          <p:nvPr>
            <p:ph sz="quarter" idx="12"/>
          </p:nvPr>
        </p:nvSpPr>
        <p:spPr>
          <a:xfrm>
            <a:off x="1019176" y="951309"/>
            <a:ext cx="7830960" cy="3294000"/>
          </a:xfrm>
        </p:spPr>
        <p:txBody>
          <a:bodyPr>
            <a:normAutofit/>
          </a:bodyPr>
          <a:lstStyle>
            <a:lvl1pPr marL="342000" indent="-342000">
              <a:buFont typeface="Arial" panose="020B0604020202020204" pitchFamily="34" charset="0"/>
              <a:buChar char="•"/>
              <a:defRPr sz="2000"/>
            </a:lvl1pPr>
            <a:lvl2pPr marL="691200" indent="-334800">
              <a:buFont typeface="Arial" panose="020B0604020202020204" pitchFamily="34" charset="0"/>
              <a:buChar char="-"/>
              <a:tabLst/>
              <a:defRPr lang="en-US" sz="2000" kern="1200" dirty="0" smtClean="0">
                <a:solidFill>
                  <a:schemeClr val="tx1"/>
                </a:solidFill>
                <a:latin typeface="Frutiger LT 45 Light" pitchFamily="34" charset="0"/>
                <a:ea typeface="+mn-ea"/>
                <a:cs typeface="+mn-cs"/>
              </a:defRPr>
            </a:lvl2pPr>
            <a:lvl3pPr marL="1033200" indent="-342000" defTabSz="984250">
              <a:defRPr lang="en-US" sz="2000" kern="1200" dirty="0" smtClean="0">
                <a:solidFill>
                  <a:schemeClr val="tx1"/>
                </a:solidFill>
                <a:latin typeface="Frutiger LT 45 Light" pitchFamily="34" charset="0"/>
                <a:ea typeface="+mn-ea"/>
                <a:cs typeface="+mn-cs"/>
              </a:defRPr>
            </a:lvl3pPr>
            <a:lvl4pPr marL="1386000" indent="-334800">
              <a:buFont typeface="Arial" panose="020B0604020202020204" pitchFamily="34" charset="0"/>
              <a:buChar char="-"/>
              <a:tabLst/>
              <a:defRPr lang="en-US" sz="2000" kern="1200" dirty="0" smtClean="0">
                <a:solidFill>
                  <a:schemeClr val="tx1"/>
                </a:solidFill>
                <a:latin typeface="Frutiger LT 45 Light" pitchFamily="34" charset="0"/>
                <a:ea typeface="+mn-ea"/>
                <a:cs typeface="+mn-cs"/>
              </a:defRPr>
            </a:lvl4pPr>
            <a:lvl5pPr marL="1774800" indent="-385200">
              <a:tabLst/>
              <a:defRPr lang="en-GB" sz="2000" kern="1200" dirty="0">
                <a:solidFill>
                  <a:schemeClr val="tx1"/>
                </a:solidFill>
                <a:latin typeface="Frutiger LT 45 Light" pitchFamily="34" charset="0"/>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6"/>
          <p:cNvSpPr>
            <a:spLocks noGrp="1"/>
          </p:cNvSpPr>
          <p:nvPr>
            <p:ph type="ftr" sz="quarter" idx="10"/>
          </p:nvPr>
        </p:nvSpPr>
        <p:spPr>
          <a:xfrm>
            <a:off x="482399" y="4713805"/>
            <a:ext cx="6446520" cy="302419"/>
          </a:xfrm>
        </p:spPr>
        <p:txBody>
          <a:bodyPr/>
          <a:lstStyle>
            <a:lvl1pPr>
              <a:defRPr sz="700"/>
            </a:lvl1pPr>
          </a:lstStyle>
          <a:p>
            <a:r>
              <a:rPr lang="en-GB" altLang="en-US"/>
              <a:t>Git | NH&amp;E, EDF R&amp;D UKC | NOT PROTECTIVELY MARKED | © 2020 EDF Energy Ltd. All rights Reserved.</a:t>
            </a:r>
            <a:endParaRPr lang="en-GB" altLang="en-US" dirty="0"/>
          </a:p>
        </p:txBody>
      </p:sp>
      <p:sp>
        <p:nvSpPr>
          <p:cNvPr id="7" name="Slide Number Placeholder 7"/>
          <p:cNvSpPr>
            <a:spLocks noGrp="1"/>
          </p:cNvSpPr>
          <p:nvPr>
            <p:ph type="sldNum" sz="quarter" idx="11"/>
          </p:nvPr>
        </p:nvSpPr>
        <p:spPr>
          <a:xfrm>
            <a:off x="50400" y="4713805"/>
            <a:ext cx="431800" cy="302419"/>
          </a:xfrm>
        </p:spPr>
        <p:txBody>
          <a:bodyPr/>
          <a:lstStyle/>
          <a:p>
            <a:fld id="{352D268D-E5DB-4D76-8C43-F544D2039CA0}" type="slidenum">
              <a:rPr lang="en-GB" altLang="en-US" smtClean="0"/>
              <a:pPr/>
              <a:t>‹#›</a:t>
            </a:fld>
            <a:endParaRPr lang="en-GB" altLang="en-US" dirty="0"/>
          </a:p>
        </p:txBody>
      </p:sp>
    </p:spTree>
    <p:extLst>
      <p:ext uri="{BB962C8B-B14F-4D97-AF65-F5344CB8AC3E}">
        <p14:creationId xmlns:p14="http://schemas.microsoft.com/office/powerpoint/2010/main" val="2811245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s and Bullet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1019371" y="318600"/>
            <a:ext cx="7823206" cy="650329"/>
          </a:xfrm>
        </p:spPr>
        <p:txBody>
          <a:bodyPr/>
          <a:lstStyle>
            <a:lvl1pPr>
              <a:defRPr>
                <a:solidFill>
                  <a:schemeClr val="accent2"/>
                </a:solidFill>
              </a:defRPr>
            </a:lvl1pPr>
          </a:lstStyle>
          <a:p>
            <a:r>
              <a:rPr lang="en-US"/>
              <a:t>Click to edit Master title style</a:t>
            </a:r>
            <a:endParaRPr lang="en-GB" dirty="0"/>
          </a:p>
        </p:txBody>
      </p:sp>
      <p:sp>
        <p:nvSpPr>
          <p:cNvPr id="4" name="Content Placeholder 3"/>
          <p:cNvSpPr>
            <a:spLocks noGrp="1"/>
          </p:cNvSpPr>
          <p:nvPr>
            <p:ph sz="quarter" idx="12"/>
          </p:nvPr>
        </p:nvSpPr>
        <p:spPr>
          <a:xfrm>
            <a:off x="1019175" y="951309"/>
            <a:ext cx="7830959" cy="3294000"/>
          </a:xfrm>
        </p:spPr>
        <p:txBody>
          <a:bodyPr>
            <a:normAutofit/>
          </a:bodyPr>
          <a:lstStyle>
            <a:lvl1pPr marL="342000" indent="-342000">
              <a:buFont typeface="+mj-lt"/>
              <a:buAutoNum type="arabicPeriod"/>
              <a:defRPr sz="2000"/>
            </a:lvl1pPr>
            <a:lvl2pPr marL="691200" indent="-334800">
              <a:defRPr lang="en-US" sz="2000" kern="1200" dirty="0" smtClean="0">
                <a:solidFill>
                  <a:schemeClr val="tx1"/>
                </a:solidFill>
                <a:latin typeface="Frutiger LT 45 Light" pitchFamily="34" charset="0"/>
                <a:ea typeface="+mn-ea"/>
                <a:cs typeface="+mn-cs"/>
              </a:defRPr>
            </a:lvl2pPr>
            <a:lvl3pPr marL="1033200" indent="-342000">
              <a:defRPr lang="en-US" sz="2000" kern="1200" dirty="0" smtClean="0">
                <a:solidFill>
                  <a:schemeClr val="tx1"/>
                </a:solidFill>
                <a:latin typeface="Frutiger LT 45 Light" pitchFamily="34" charset="0"/>
                <a:ea typeface="+mn-ea"/>
                <a:cs typeface="+mn-cs"/>
              </a:defRPr>
            </a:lvl3pPr>
            <a:lvl4pPr marL="1386000" indent="-334800">
              <a:defRPr lang="en-US" sz="2000" kern="1200" dirty="0" smtClean="0">
                <a:solidFill>
                  <a:schemeClr val="tx1"/>
                </a:solidFill>
                <a:latin typeface="Frutiger LT 45 Light" pitchFamily="34" charset="0"/>
                <a:ea typeface="+mn-ea"/>
                <a:cs typeface="+mn-cs"/>
              </a:defRPr>
            </a:lvl4pPr>
            <a:lvl5pPr marL="1774800" indent="-385200">
              <a:defRPr lang="en-GB" sz="2000" kern="1200" dirty="0">
                <a:solidFill>
                  <a:schemeClr val="tx1"/>
                </a:solidFill>
                <a:latin typeface="Frutiger LT 45 Light" pitchFamily="34" charset="0"/>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6"/>
          <p:cNvSpPr>
            <a:spLocks noGrp="1"/>
          </p:cNvSpPr>
          <p:nvPr>
            <p:ph type="ftr" sz="quarter" idx="10"/>
          </p:nvPr>
        </p:nvSpPr>
        <p:spPr>
          <a:xfrm>
            <a:off x="482398" y="4713805"/>
            <a:ext cx="6446520" cy="302419"/>
          </a:xfrm>
        </p:spPr>
        <p:txBody>
          <a:bodyPr/>
          <a:lstStyle>
            <a:lvl1pPr>
              <a:defRPr sz="700"/>
            </a:lvl1pPr>
          </a:lstStyle>
          <a:p>
            <a:r>
              <a:rPr lang="en-GB" altLang="en-US"/>
              <a:t>Git | NH&amp;E, EDF R&amp;D UKC | NOT PROTECTIVELY MARKED | © 2020 EDF Energy Ltd. All rights Reserved.</a:t>
            </a:r>
            <a:endParaRPr lang="en-GB" altLang="en-US" dirty="0"/>
          </a:p>
        </p:txBody>
      </p:sp>
      <p:sp>
        <p:nvSpPr>
          <p:cNvPr id="7" name="Slide Number Placeholder 7"/>
          <p:cNvSpPr>
            <a:spLocks noGrp="1"/>
          </p:cNvSpPr>
          <p:nvPr>
            <p:ph type="sldNum" sz="quarter" idx="11"/>
          </p:nvPr>
        </p:nvSpPr>
        <p:spPr>
          <a:xfrm>
            <a:off x="50400" y="4713805"/>
            <a:ext cx="431800" cy="302419"/>
          </a:xfrm>
        </p:spPr>
        <p:txBody>
          <a:bodyPr/>
          <a:lstStyle/>
          <a:p>
            <a:fld id="{352D268D-E5DB-4D76-8C43-F544D2039CA0}" type="slidenum">
              <a:rPr lang="en-GB" altLang="en-US" smtClean="0"/>
              <a:pPr/>
              <a:t>‹#›</a:t>
            </a:fld>
            <a:endParaRPr lang="en-GB" altLang="en-US" dirty="0"/>
          </a:p>
        </p:txBody>
      </p:sp>
    </p:spTree>
    <p:extLst>
      <p:ext uri="{BB962C8B-B14F-4D97-AF65-F5344CB8AC3E}">
        <p14:creationId xmlns:p14="http://schemas.microsoft.com/office/powerpoint/2010/main" val="225867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5438" y="318600"/>
            <a:ext cx="8521335" cy="650329"/>
          </a:xfrm>
        </p:spPr>
        <p:txBody>
          <a:bodyPr/>
          <a:lstStyle>
            <a:lvl1pPr>
              <a:defRPr>
                <a:solidFill>
                  <a:schemeClr val="accent2"/>
                </a:solidFill>
              </a:defRPr>
            </a:lvl1pPr>
          </a:lstStyle>
          <a:p>
            <a:r>
              <a:rPr lang="en-US"/>
              <a:t>Click to edit Master title style</a:t>
            </a:r>
            <a:endParaRPr lang="en-GB" dirty="0"/>
          </a:p>
        </p:txBody>
      </p:sp>
      <p:sp>
        <p:nvSpPr>
          <p:cNvPr id="5" name="Footer Placeholder 6"/>
          <p:cNvSpPr>
            <a:spLocks noGrp="1"/>
          </p:cNvSpPr>
          <p:nvPr>
            <p:ph type="ftr" sz="quarter" idx="10"/>
          </p:nvPr>
        </p:nvSpPr>
        <p:spPr>
          <a:xfrm>
            <a:off x="482399" y="4713805"/>
            <a:ext cx="6446225" cy="302419"/>
          </a:xfrm>
        </p:spPr>
        <p:txBody>
          <a:bodyPr/>
          <a:lstStyle>
            <a:lvl1pPr>
              <a:defRPr sz="700"/>
            </a:lvl1pPr>
          </a:lstStyle>
          <a:p>
            <a:r>
              <a:rPr lang="en-GB" altLang="en-US"/>
              <a:t>Git | NH&amp;E, EDF R&amp;D UKC | NOT PROTECTIVELY MARKED | © 2020 EDF Energy Ltd. All rights Reserved.</a:t>
            </a:r>
            <a:endParaRPr lang="en-GB" altLang="en-US" dirty="0"/>
          </a:p>
        </p:txBody>
      </p:sp>
      <p:sp>
        <p:nvSpPr>
          <p:cNvPr id="6" name="Slide Number Placeholder 7"/>
          <p:cNvSpPr>
            <a:spLocks noGrp="1"/>
          </p:cNvSpPr>
          <p:nvPr>
            <p:ph type="sldNum" sz="quarter" idx="11"/>
          </p:nvPr>
        </p:nvSpPr>
        <p:spPr>
          <a:xfrm>
            <a:off x="50400" y="4713805"/>
            <a:ext cx="431800" cy="302419"/>
          </a:xfrm>
        </p:spPr>
        <p:txBody>
          <a:bodyPr/>
          <a:lstStyle/>
          <a:p>
            <a:fld id="{352D268D-E5DB-4D76-8C43-F544D2039CA0}" type="slidenum">
              <a:rPr lang="en-GB" altLang="en-US" smtClean="0"/>
              <a:pPr/>
              <a:t>‹#›</a:t>
            </a:fld>
            <a:endParaRPr lang="en-GB" altLang="en-US" dirty="0"/>
          </a:p>
        </p:txBody>
      </p:sp>
    </p:spTree>
    <p:extLst>
      <p:ext uri="{BB962C8B-B14F-4D97-AF65-F5344CB8AC3E}">
        <p14:creationId xmlns:p14="http://schemas.microsoft.com/office/powerpoint/2010/main" val="122261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5438" y="318600"/>
            <a:ext cx="8521335" cy="650329"/>
          </a:xfrm>
        </p:spPr>
        <p:txBody>
          <a:bodyPr/>
          <a:lstStyle>
            <a:lvl1pPr>
              <a:defRPr>
                <a:solidFill>
                  <a:schemeClr val="bg1"/>
                </a:solidFill>
              </a:defRPr>
            </a:lvl1pPr>
          </a:lstStyle>
          <a:p>
            <a:r>
              <a:rPr lang="en-US"/>
              <a:t>Click to edit Master title style</a:t>
            </a:r>
            <a:endParaRPr lang="en-GB" dirty="0"/>
          </a:p>
        </p:txBody>
      </p:sp>
      <p:sp>
        <p:nvSpPr>
          <p:cNvPr id="9" name="Media Placeholder 8"/>
          <p:cNvSpPr>
            <a:spLocks noGrp="1"/>
          </p:cNvSpPr>
          <p:nvPr>
            <p:ph type="media" sz="quarter" idx="10"/>
          </p:nvPr>
        </p:nvSpPr>
        <p:spPr>
          <a:xfrm>
            <a:off x="325438" y="1329929"/>
            <a:ext cx="8494713" cy="3618309"/>
          </a:xfrm>
        </p:spPr>
        <p:txBody>
          <a:bodyPr/>
          <a:lstStyle/>
          <a:p>
            <a:r>
              <a:rPr lang="en-US"/>
              <a:t>Click icon to add media</a:t>
            </a:r>
            <a:endParaRPr lang="en-GB" dirty="0"/>
          </a:p>
        </p:txBody>
      </p:sp>
    </p:spTree>
    <p:extLst>
      <p:ext uri="{BB962C8B-B14F-4D97-AF65-F5344CB8AC3E}">
        <p14:creationId xmlns:p14="http://schemas.microsoft.com/office/powerpoint/2010/main" val="396622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hank You Option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a:xfrm>
            <a:off x="483177" y="4712400"/>
            <a:ext cx="6446520" cy="302419"/>
          </a:xfrm>
        </p:spPr>
        <p:txBody>
          <a:bodyPr/>
          <a:lstStyle/>
          <a:p>
            <a:r>
              <a:rPr lang="en-GB" altLang="en-US"/>
              <a:t>Git | NH&amp;E, EDF R&amp;D UKC | NOT PROTECTIVELY MARKED | © 2020 EDF Energy Ltd. All rights Reserved.</a:t>
            </a:r>
            <a:endParaRPr lang="en-GB" altLang="en-US" dirty="0"/>
          </a:p>
        </p:txBody>
      </p:sp>
      <p:sp>
        <p:nvSpPr>
          <p:cNvPr id="7" name="Slide Number Placeholder 5"/>
          <p:cNvSpPr>
            <a:spLocks noGrp="1"/>
          </p:cNvSpPr>
          <p:nvPr>
            <p:ph type="sldNum" sz="quarter" idx="11"/>
          </p:nvPr>
        </p:nvSpPr>
        <p:spPr>
          <a:xfrm>
            <a:off x="49790" y="4712400"/>
            <a:ext cx="431800" cy="302419"/>
          </a:xfrm>
        </p:spPr>
        <p:txBody>
          <a:bodyPr/>
          <a:lstStyle/>
          <a:p>
            <a:fld id="{352D268D-E5DB-4D76-8C43-F544D2039CA0}" type="slidenum">
              <a:rPr lang="en-GB" altLang="en-US" smtClean="0"/>
              <a:pPr/>
              <a:t>‹#›</a:t>
            </a:fld>
            <a:endParaRPr lang="en-GB" altLang="en-US" dirty="0"/>
          </a:p>
        </p:txBody>
      </p:sp>
    </p:spTree>
    <p:extLst>
      <p:ext uri="{BB962C8B-B14F-4D97-AF65-F5344CB8AC3E}">
        <p14:creationId xmlns:p14="http://schemas.microsoft.com/office/powerpoint/2010/main" val="193707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633" y="318600"/>
            <a:ext cx="8366140" cy="650329"/>
          </a:xfrm>
          <a:prstGeom prst="rect">
            <a:avLst/>
          </a:prstGeom>
        </p:spPr>
        <p:txBody>
          <a:bodyPr vert="horz" lIns="0" tIns="0" rIns="0" bIns="0" rtlCol="0" anchor="ctr">
            <a:normAutofit/>
          </a:bodyPr>
          <a:lstStyle/>
          <a:p>
            <a:pPr lvl="0" algn="l" rtl="0" eaLnBrk="1" fontAlgn="base" hangingPunct="1">
              <a:spcBef>
                <a:spcPct val="0"/>
              </a:spcBef>
              <a:spcAft>
                <a:spcPct val="0"/>
              </a:spcAft>
            </a:pPr>
            <a:r>
              <a:rPr lang="en-US"/>
              <a:t>Click to edit Master title style</a:t>
            </a:r>
            <a:endParaRPr lang="en-GB" dirty="0"/>
          </a:p>
        </p:txBody>
      </p:sp>
      <p:sp>
        <p:nvSpPr>
          <p:cNvPr id="3" name="Text Placeholder 2"/>
          <p:cNvSpPr>
            <a:spLocks noGrp="1"/>
          </p:cNvSpPr>
          <p:nvPr>
            <p:ph type="body" idx="1"/>
          </p:nvPr>
        </p:nvSpPr>
        <p:spPr>
          <a:xfrm>
            <a:off x="480633" y="974700"/>
            <a:ext cx="8366400" cy="32940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8"/>
          <p:cNvSpPr>
            <a:spLocks noGrp="1" noChangeArrowheads="1"/>
          </p:cNvSpPr>
          <p:nvPr>
            <p:ph type="ftr" sz="quarter" idx="3"/>
          </p:nvPr>
        </p:nvSpPr>
        <p:spPr bwMode="auto">
          <a:xfrm>
            <a:off x="482400" y="4712400"/>
            <a:ext cx="6446520" cy="302419"/>
          </a:xfrm>
          <a:prstGeom prst="rect">
            <a:avLst/>
          </a:prstGeom>
          <a:noFill/>
          <a:ln w="9525">
            <a:noFill/>
            <a:miter lim="800000"/>
            <a:headEnd/>
            <a:tailEnd/>
          </a:ln>
          <a:effectLst/>
        </p:spPr>
        <p:txBody>
          <a:bodyPr vert="horz" wrap="square" lIns="0" tIns="45720" rIns="91440" bIns="45720" numCol="1" anchor="ctr" anchorCtr="0" compatLnSpc="1">
            <a:prstTxWarp prst="textNoShape">
              <a:avLst/>
            </a:prstTxWarp>
          </a:bodyPr>
          <a:lstStyle>
            <a:lvl1pPr>
              <a:defRPr sz="700">
                <a:solidFill>
                  <a:schemeClr val="tx1"/>
                </a:solidFill>
              </a:defRPr>
            </a:lvl1pPr>
          </a:lstStyle>
          <a:p>
            <a:r>
              <a:rPr lang="en-GB" altLang="en-US"/>
              <a:t>Git | NH&amp;E, EDF R&amp;D UKC | NOT PROTECTIVELY MARKED | © 2020 EDF Energy Ltd. All rights Reserved.</a:t>
            </a:r>
            <a:endParaRPr lang="en-GB" altLang="en-US" dirty="0"/>
          </a:p>
        </p:txBody>
      </p:sp>
      <p:sp>
        <p:nvSpPr>
          <p:cNvPr id="8" name="Rectangle 14"/>
          <p:cNvSpPr>
            <a:spLocks noGrp="1" noChangeArrowheads="1"/>
          </p:cNvSpPr>
          <p:nvPr>
            <p:ph type="sldNum" sz="quarter" idx="4"/>
          </p:nvPr>
        </p:nvSpPr>
        <p:spPr bwMode="auto">
          <a:xfrm>
            <a:off x="50400" y="4712400"/>
            <a:ext cx="431800" cy="302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eaLnBrk="0" hangingPunct="0">
              <a:defRPr sz="1000">
                <a:solidFill>
                  <a:schemeClr val="tx1"/>
                </a:solidFill>
              </a:defRPr>
            </a:lvl1pPr>
          </a:lstStyle>
          <a:p>
            <a:fld id="{352D268D-E5DB-4D76-8C43-F544D2039CA0}" type="slidenum">
              <a:rPr lang="en-GB" altLang="en-US" smtClean="0"/>
              <a:pPr/>
              <a:t>‹#›</a:t>
            </a:fld>
            <a:endParaRPr lang="en-GB" altLang="en-US" dirty="0"/>
          </a:p>
        </p:txBody>
      </p:sp>
    </p:spTree>
    <p:extLst>
      <p:ext uri="{BB962C8B-B14F-4D97-AF65-F5344CB8AC3E}">
        <p14:creationId xmlns:p14="http://schemas.microsoft.com/office/powerpoint/2010/main" val="1852584596"/>
      </p:ext>
    </p:extLst>
  </p:cSld>
  <p:clrMap bg1="lt1" tx1="dk1" bg2="lt2" tx2="dk2" accent1="accent1" accent2="accent2" accent3="accent3" accent4="accent4" accent5="accent5" accent6="accent6" hlink="hlink" folHlink="folHlink"/>
  <p:sldLayoutIdLst>
    <p:sldLayoutId id="2147483676" r:id="rId1"/>
    <p:sldLayoutId id="2147483655" r:id="rId2"/>
    <p:sldLayoutId id="2147483649" r:id="rId3"/>
    <p:sldLayoutId id="2147483674" r:id="rId4"/>
    <p:sldLayoutId id="2147483650" r:id="rId5"/>
    <p:sldLayoutId id="2147483670" r:id="rId6"/>
    <p:sldLayoutId id="2147483654" r:id="rId7"/>
    <p:sldLayoutId id="2147483672" r:id="rId8"/>
    <p:sldLayoutId id="2147483668" r:id="rId9"/>
  </p:sldLayoutIdLst>
  <p:hf hdr="0" dt="0"/>
  <p:txStyles>
    <p:titleStyle>
      <a:lvl1pPr algn="l" defTabSz="914400" rtl="0" eaLnBrk="1" latinLnBrk="0" hangingPunct="1">
        <a:spcBef>
          <a:spcPct val="0"/>
        </a:spcBef>
        <a:buNone/>
        <a:defRPr lang="en-GB" sz="2600" kern="1200" dirty="0">
          <a:solidFill>
            <a:schemeClr val="accent2"/>
          </a:solidFill>
          <a:latin typeface="Frutiger LT 45 Light" pitchFamily="34" charset="0"/>
          <a:ea typeface="+mj-ea"/>
          <a:cs typeface="+mj-cs"/>
        </a:defRPr>
      </a:lvl1pPr>
    </p:titleStyle>
    <p:bodyStyle>
      <a:lvl1pPr marL="342000" indent="-342000" algn="l" defTabSz="914400" rtl="0" eaLnBrk="1" latinLnBrk="0" hangingPunct="1">
        <a:spcBef>
          <a:spcPct val="20000"/>
        </a:spcBef>
        <a:buClr>
          <a:schemeClr val="accent2"/>
        </a:buClr>
        <a:buFont typeface="Arial" panose="020B0604020202020204" pitchFamily="34" charset="0"/>
        <a:buChar char="•"/>
        <a:defRPr lang="en-US" sz="2000" kern="1200" dirty="0" smtClean="0">
          <a:solidFill>
            <a:schemeClr val="tx1"/>
          </a:solidFill>
          <a:latin typeface="Frutiger LT 45 Light" pitchFamily="34" charset="0"/>
          <a:ea typeface="+mn-ea"/>
          <a:cs typeface="+mn-cs"/>
        </a:defRPr>
      </a:lvl1pPr>
      <a:lvl2pPr marL="690563" indent="-334800" algn="l" defTabSz="914400" rtl="0" eaLnBrk="1" latinLnBrk="0" hangingPunct="1">
        <a:spcBef>
          <a:spcPct val="20000"/>
        </a:spcBef>
        <a:buClr>
          <a:schemeClr val="accent2"/>
        </a:buClr>
        <a:buFont typeface="Arial" panose="020B0604020202020204" pitchFamily="34" charset="0"/>
        <a:buChar char="-"/>
        <a:defRPr lang="en-US" sz="2000" kern="1200" dirty="0" smtClean="0">
          <a:solidFill>
            <a:schemeClr val="tx1"/>
          </a:solidFill>
          <a:latin typeface="Frutiger LT 45 Light" pitchFamily="34" charset="0"/>
          <a:ea typeface="+mn-ea"/>
          <a:cs typeface="+mn-cs"/>
        </a:defRPr>
      </a:lvl2pPr>
      <a:lvl3pPr marL="1033463" indent="-342000" algn="l" defTabSz="914400" rtl="0" eaLnBrk="1" latinLnBrk="0" hangingPunct="1">
        <a:spcBef>
          <a:spcPct val="20000"/>
        </a:spcBef>
        <a:buClr>
          <a:schemeClr val="accent2"/>
        </a:buClr>
        <a:buFont typeface="Arial" panose="020B0604020202020204" pitchFamily="34" charset="0"/>
        <a:buChar char="•"/>
        <a:defRPr lang="en-US" sz="2000" kern="1200" dirty="0" smtClean="0">
          <a:solidFill>
            <a:schemeClr val="tx1"/>
          </a:solidFill>
          <a:latin typeface="Frutiger LT 45 Light" pitchFamily="34" charset="0"/>
          <a:ea typeface="+mn-ea"/>
          <a:cs typeface="+mn-cs"/>
        </a:defRPr>
      </a:lvl3pPr>
      <a:lvl4pPr marL="1385888" indent="-334800" algn="l" defTabSz="914400" rtl="0" eaLnBrk="1" latinLnBrk="0" hangingPunct="1">
        <a:spcBef>
          <a:spcPct val="20000"/>
        </a:spcBef>
        <a:buClr>
          <a:schemeClr val="accent2"/>
        </a:buClr>
        <a:buFont typeface="Arial" panose="020B0604020202020204" pitchFamily="34" charset="0"/>
        <a:buChar char="-"/>
        <a:defRPr lang="en-US" sz="2000" kern="1200" dirty="0" smtClean="0">
          <a:solidFill>
            <a:schemeClr val="tx1"/>
          </a:solidFill>
          <a:latin typeface="Frutiger LT 45 Light" pitchFamily="34" charset="0"/>
          <a:ea typeface="+mn-ea"/>
          <a:cs typeface="+mn-cs"/>
        </a:defRPr>
      </a:lvl4pPr>
      <a:lvl5pPr marL="1776413" indent="-385763" algn="l" defTabSz="914400" rtl="0" eaLnBrk="1" latinLnBrk="0" hangingPunct="1">
        <a:spcBef>
          <a:spcPct val="20000"/>
        </a:spcBef>
        <a:buClr>
          <a:schemeClr val="accent2"/>
        </a:buClr>
        <a:buFont typeface="Arial" panose="020B0604020202020204" pitchFamily="34" charset="0"/>
        <a:buChar char="»"/>
        <a:defRPr lang="en-GB" sz="2000" kern="1200" dirty="0">
          <a:solidFill>
            <a:schemeClr val="tx1"/>
          </a:solidFill>
          <a:latin typeface="Frutiger LT 45 Light"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90B9-E830-406D-8359-5277BEB22546}"/>
              </a:ext>
            </a:extLst>
          </p:cNvPr>
          <p:cNvSpPr>
            <a:spLocks noGrp="1"/>
          </p:cNvSpPr>
          <p:nvPr>
            <p:ph type="ctrTitle"/>
          </p:nvPr>
        </p:nvSpPr>
        <p:spPr/>
        <p:txBody>
          <a:bodyPr/>
          <a:lstStyle/>
          <a:p>
            <a:r>
              <a:rPr lang="en-US" dirty="0"/>
              <a:t>Git + GitHub</a:t>
            </a:r>
          </a:p>
        </p:txBody>
      </p:sp>
      <p:sp>
        <p:nvSpPr>
          <p:cNvPr id="3" name="Subtitle 2">
            <a:extLst>
              <a:ext uri="{FF2B5EF4-FFF2-40B4-BE49-F238E27FC236}">
                <a16:creationId xmlns:a16="http://schemas.microsoft.com/office/drawing/2014/main" id="{2593D18F-692E-48B6-A1F4-604DF7BF44E6}"/>
              </a:ext>
            </a:extLst>
          </p:cNvPr>
          <p:cNvSpPr>
            <a:spLocks noGrp="1"/>
          </p:cNvSpPr>
          <p:nvPr>
            <p:ph type="subTitle" idx="1"/>
          </p:nvPr>
        </p:nvSpPr>
        <p:spPr/>
        <p:txBody>
          <a:bodyPr/>
          <a:lstStyle/>
          <a:p>
            <a:r>
              <a:rPr lang="en-US" dirty="0"/>
              <a:t>Towards modern software practices for our team</a:t>
            </a:r>
          </a:p>
        </p:txBody>
      </p:sp>
      <p:sp>
        <p:nvSpPr>
          <p:cNvPr id="4" name="Footer Placeholder 3">
            <a:extLst>
              <a:ext uri="{FF2B5EF4-FFF2-40B4-BE49-F238E27FC236}">
                <a16:creationId xmlns:a16="http://schemas.microsoft.com/office/drawing/2014/main" id="{AFCB4C2B-520A-4903-9804-69C3BBD0F04B}"/>
              </a:ext>
            </a:extLst>
          </p:cNvPr>
          <p:cNvSpPr>
            <a:spLocks noGrp="1"/>
          </p:cNvSpPr>
          <p:nvPr>
            <p:ph type="ftr" sz="quarter" idx="10"/>
          </p:nvPr>
        </p:nvSpPr>
        <p:spPr/>
        <p:txBody>
          <a:bodyPr/>
          <a:lstStyle/>
          <a:p>
            <a:r>
              <a:rPr lang="en-GB" altLang="en-US"/>
              <a:t>Git | NH&amp;E, EDF R&amp;D UKC | NOT PROTECTIVELY MARKED | © 2020 EDF Energy Ltd. All rights Reserved.</a:t>
            </a:r>
            <a:endParaRPr lang="en-GB" altLang="en-US" dirty="0"/>
          </a:p>
        </p:txBody>
      </p:sp>
      <p:sp>
        <p:nvSpPr>
          <p:cNvPr id="5" name="Slide Number Placeholder 4">
            <a:extLst>
              <a:ext uri="{FF2B5EF4-FFF2-40B4-BE49-F238E27FC236}">
                <a16:creationId xmlns:a16="http://schemas.microsoft.com/office/drawing/2014/main" id="{30B8ADEA-FF4B-47E8-B2FA-573CCF87DD6F}"/>
              </a:ext>
            </a:extLst>
          </p:cNvPr>
          <p:cNvSpPr>
            <a:spLocks noGrp="1"/>
          </p:cNvSpPr>
          <p:nvPr>
            <p:ph type="sldNum" sz="quarter" idx="11"/>
          </p:nvPr>
        </p:nvSpPr>
        <p:spPr/>
        <p:txBody>
          <a:bodyPr/>
          <a:lstStyle/>
          <a:p>
            <a:fld id="{352D268D-E5DB-4D76-8C43-F544D2039CA0}" type="slidenum">
              <a:rPr lang="en-GB" altLang="en-US" smtClean="0"/>
              <a:pPr/>
              <a:t>1</a:t>
            </a:fld>
            <a:endParaRPr lang="en-GB" altLang="en-US" dirty="0"/>
          </a:p>
        </p:txBody>
      </p:sp>
    </p:spTree>
    <p:extLst>
      <p:ext uri="{BB962C8B-B14F-4D97-AF65-F5344CB8AC3E}">
        <p14:creationId xmlns:p14="http://schemas.microsoft.com/office/powerpoint/2010/main" val="370392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endParaRPr lang="en-GB" dirty="0"/>
          </a:p>
        </p:txBody>
      </p:sp>
      <p:sp>
        <p:nvSpPr>
          <p:cNvPr id="3" name="Content Placeholder 2"/>
          <p:cNvSpPr>
            <a:spLocks noGrp="1"/>
          </p:cNvSpPr>
          <p:nvPr>
            <p:ph sz="quarter" idx="12"/>
          </p:nvPr>
        </p:nvSpPr>
        <p:spPr/>
        <p:txBody>
          <a:bodyPr>
            <a:normAutofit fontScale="92500" lnSpcReduction="20000"/>
          </a:bodyPr>
          <a:lstStyle/>
          <a:p>
            <a:r>
              <a:rPr lang="en-US" altLang="en-US" dirty="0"/>
              <a:t>WHAT?</a:t>
            </a:r>
          </a:p>
          <a:p>
            <a:pPr lvl="1"/>
            <a:r>
              <a:rPr lang="en-US" altLang="en-US" dirty="0"/>
              <a:t>What is git?</a:t>
            </a:r>
          </a:p>
          <a:p>
            <a:r>
              <a:rPr lang="en-US" altLang="en-US" dirty="0"/>
              <a:t>WHY?</a:t>
            </a:r>
          </a:p>
          <a:p>
            <a:pPr lvl="1"/>
            <a:r>
              <a:rPr lang="en-US" altLang="en-US" dirty="0"/>
              <a:t>Why should we use it?</a:t>
            </a:r>
          </a:p>
          <a:p>
            <a:r>
              <a:rPr lang="en-US" altLang="en-US" dirty="0"/>
              <a:t>HOW?</a:t>
            </a:r>
          </a:p>
          <a:p>
            <a:pPr lvl="1"/>
            <a:r>
              <a:rPr lang="en-US" altLang="en-US" dirty="0"/>
              <a:t>Init</a:t>
            </a:r>
          </a:p>
          <a:p>
            <a:pPr lvl="1"/>
            <a:r>
              <a:rPr lang="en-US" altLang="en-US" dirty="0"/>
              <a:t>Commit</a:t>
            </a:r>
          </a:p>
          <a:p>
            <a:pPr lvl="1"/>
            <a:r>
              <a:rPr lang="en-US" altLang="en-US" dirty="0"/>
              <a:t>Push</a:t>
            </a:r>
          </a:p>
          <a:p>
            <a:pPr lvl="1"/>
            <a:r>
              <a:rPr lang="en-US" altLang="en-US" dirty="0"/>
              <a:t>Pull</a:t>
            </a:r>
          </a:p>
          <a:p>
            <a:pPr lvl="1"/>
            <a:r>
              <a:rPr lang="en-US" altLang="en-US" dirty="0"/>
              <a:t>Clone</a:t>
            </a:r>
          </a:p>
          <a:p>
            <a:r>
              <a:rPr lang="en-US" altLang="en-US" dirty="0"/>
              <a:t>Further tools</a:t>
            </a:r>
          </a:p>
        </p:txBody>
      </p:sp>
      <p:sp>
        <p:nvSpPr>
          <p:cNvPr id="4" name="Footer Placeholder 3"/>
          <p:cNvSpPr>
            <a:spLocks noGrp="1"/>
          </p:cNvSpPr>
          <p:nvPr>
            <p:ph type="ftr" sz="quarter" idx="10"/>
          </p:nvPr>
        </p:nvSpPr>
        <p:spPr/>
        <p:txBody>
          <a:bodyPr/>
          <a:lstStyle/>
          <a:p>
            <a:r>
              <a:rPr lang="en-GB" altLang="en-US"/>
              <a:t>Git | NH&amp;E, EDF R&amp;D UKC | NOT PROTECTIVELY MARKED | © 2020 EDF Energy Ltd. All rights Reserved.</a:t>
            </a:r>
            <a:endParaRPr lang="en-GB" altLang="en-US" dirty="0"/>
          </a:p>
        </p:txBody>
      </p:sp>
      <p:sp>
        <p:nvSpPr>
          <p:cNvPr id="5" name="Slide Number Placeholder 4"/>
          <p:cNvSpPr>
            <a:spLocks noGrp="1"/>
          </p:cNvSpPr>
          <p:nvPr>
            <p:ph type="sldNum" sz="quarter" idx="11"/>
          </p:nvPr>
        </p:nvSpPr>
        <p:spPr/>
        <p:txBody>
          <a:bodyPr/>
          <a:lstStyle/>
          <a:p>
            <a:fld id="{352D268D-E5DB-4D76-8C43-F544D2039CA0}" type="slidenum">
              <a:rPr lang="en-GB" altLang="en-US" smtClean="0"/>
              <a:pPr/>
              <a:t>2</a:t>
            </a:fld>
            <a:endParaRPr lang="en-GB" altLang="en-US" dirty="0"/>
          </a:p>
        </p:txBody>
      </p:sp>
    </p:spTree>
    <p:extLst>
      <p:ext uri="{BB962C8B-B14F-4D97-AF65-F5344CB8AC3E}">
        <p14:creationId xmlns:p14="http://schemas.microsoft.com/office/powerpoint/2010/main" val="2756385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59B79F6-7FB1-45B8-99BD-02A14E41019A}"/>
              </a:ext>
            </a:extLst>
          </p:cNvPr>
          <p:cNvSpPr>
            <a:spLocks noGrp="1"/>
          </p:cNvSpPr>
          <p:nvPr>
            <p:ph type="ftr" sz="quarter" idx="10"/>
          </p:nvPr>
        </p:nvSpPr>
        <p:spPr/>
        <p:txBody>
          <a:bodyPr/>
          <a:lstStyle/>
          <a:p>
            <a:r>
              <a:rPr lang="en-GB" altLang="en-US"/>
              <a:t>Git | NH&amp;E, EDF R&amp;D UKC | NOT PROTECTIVELY MARKED | © 2020 EDF Energy Ltd. All rights Reserved.</a:t>
            </a:r>
            <a:endParaRPr lang="en-GB" altLang="en-US" dirty="0"/>
          </a:p>
        </p:txBody>
      </p:sp>
      <p:sp>
        <p:nvSpPr>
          <p:cNvPr id="5" name="Slide Number Placeholder 4">
            <a:extLst>
              <a:ext uri="{FF2B5EF4-FFF2-40B4-BE49-F238E27FC236}">
                <a16:creationId xmlns:a16="http://schemas.microsoft.com/office/drawing/2014/main" id="{F100F496-78F2-4048-88F8-281AA0F0B25A}"/>
              </a:ext>
            </a:extLst>
          </p:cNvPr>
          <p:cNvSpPr>
            <a:spLocks noGrp="1"/>
          </p:cNvSpPr>
          <p:nvPr>
            <p:ph type="sldNum" sz="quarter" idx="11"/>
          </p:nvPr>
        </p:nvSpPr>
        <p:spPr/>
        <p:txBody>
          <a:bodyPr/>
          <a:lstStyle/>
          <a:p>
            <a:fld id="{352D268D-E5DB-4D76-8C43-F544D2039CA0}" type="slidenum">
              <a:rPr lang="en-GB" altLang="en-US" smtClean="0"/>
              <a:pPr/>
              <a:t>3</a:t>
            </a:fld>
            <a:endParaRPr lang="en-GB" altLang="en-US" dirty="0"/>
          </a:p>
        </p:txBody>
      </p:sp>
      <p:sp>
        <p:nvSpPr>
          <p:cNvPr id="6" name="Title 1">
            <a:extLst>
              <a:ext uri="{FF2B5EF4-FFF2-40B4-BE49-F238E27FC236}">
                <a16:creationId xmlns:a16="http://schemas.microsoft.com/office/drawing/2014/main" id="{C2526239-5BD5-4B24-BB8C-8F9B94EFD987}"/>
              </a:ext>
            </a:extLst>
          </p:cNvPr>
          <p:cNvSpPr txBox="1">
            <a:spLocks/>
          </p:cNvSpPr>
          <p:nvPr/>
        </p:nvSpPr>
        <p:spPr>
          <a:xfrm>
            <a:off x="1080000" y="2004732"/>
            <a:ext cx="6912000" cy="405000"/>
          </a:xfrm>
          <a:prstGeom prst="rect">
            <a:avLst/>
          </a:prstGeom>
        </p:spPr>
        <p:txBody>
          <a:bodyPr>
            <a:normAutofit fontScale="92500" lnSpcReduction="20000"/>
          </a:bodyPr>
          <a:lstStyle>
            <a:lvl1pPr algn="l" defTabSz="914400" rtl="0" eaLnBrk="1" latinLnBrk="0" hangingPunct="1">
              <a:spcBef>
                <a:spcPct val="0"/>
              </a:spcBef>
              <a:buNone/>
              <a:defRPr lang="en-GB" sz="2600" kern="1200" dirty="0">
                <a:solidFill>
                  <a:schemeClr val="accent2"/>
                </a:solidFill>
                <a:latin typeface="Frutiger LT 45 Light" pitchFamily="34" charset="0"/>
                <a:ea typeface="+mj-ea"/>
                <a:cs typeface="+mj-cs"/>
              </a:defRPr>
            </a:lvl1pPr>
          </a:lstStyle>
          <a:p>
            <a:pPr algn="ctr"/>
            <a:r>
              <a:rPr lang="en-GB" altLang="en-US" b="1" dirty="0"/>
              <a:t>What?</a:t>
            </a:r>
            <a:endParaRPr lang="en-GB" b="1" dirty="0"/>
          </a:p>
        </p:txBody>
      </p:sp>
    </p:spTree>
    <p:extLst>
      <p:ext uri="{BB962C8B-B14F-4D97-AF65-F5344CB8AC3E}">
        <p14:creationId xmlns:p14="http://schemas.microsoft.com/office/powerpoint/2010/main" val="149280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32ED49-6350-4F7E-9B40-52AC585683C2}"/>
              </a:ext>
            </a:extLst>
          </p:cNvPr>
          <p:cNvSpPr>
            <a:spLocks noGrp="1"/>
          </p:cNvSpPr>
          <p:nvPr>
            <p:ph type="ftr" sz="quarter" idx="10"/>
          </p:nvPr>
        </p:nvSpPr>
        <p:spPr/>
        <p:txBody>
          <a:bodyPr/>
          <a:lstStyle/>
          <a:p>
            <a:r>
              <a:rPr lang="en-GB" altLang="en-US"/>
              <a:t>Git | NH&amp;E, EDF R&amp;D UKC | NOT PROTECTIVELY MARKED | © 2020 EDF Energy Ltd. All rights Reserved.</a:t>
            </a:r>
            <a:endParaRPr lang="en-GB" altLang="en-US" dirty="0"/>
          </a:p>
        </p:txBody>
      </p:sp>
      <p:sp>
        <p:nvSpPr>
          <p:cNvPr id="3" name="Slide Number Placeholder 2">
            <a:extLst>
              <a:ext uri="{FF2B5EF4-FFF2-40B4-BE49-F238E27FC236}">
                <a16:creationId xmlns:a16="http://schemas.microsoft.com/office/drawing/2014/main" id="{B65ADC34-1145-449C-9E69-D394EA3EE088}"/>
              </a:ext>
            </a:extLst>
          </p:cNvPr>
          <p:cNvSpPr>
            <a:spLocks noGrp="1"/>
          </p:cNvSpPr>
          <p:nvPr>
            <p:ph type="sldNum" sz="quarter" idx="11"/>
          </p:nvPr>
        </p:nvSpPr>
        <p:spPr/>
        <p:txBody>
          <a:bodyPr/>
          <a:lstStyle/>
          <a:p>
            <a:fld id="{352D268D-E5DB-4D76-8C43-F544D2039CA0}" type="slidenum">
              <a:rPr lang="en-GB" altLang="en-US" smtClean="0"/>
              <a:pPr/>
              <a:t>4</a:t>
            </a:fld>
            <a:endParaRPr lang="en-GB" altLang="en-US" dirty="0"/>
          </a:p>
        </p:txBody>
      </p:sp>
      <p:sp>
        <p:nvSpPr>
          <p:cNvPr id="12" name="Google Shape;116;p17">
            <a:extLst>
              <a:ext uri="{FF2B5EF4-FFF2-40B4-BE49-F238E27FC236}">
                <a16:creationId xmlns:a16="http://schemas.microsoft.com/office/drawing/2014/main" id="{CDA970DF-B252-432D-8888-75734A0BD4A3}"/>
              </a:ext>
            </a:extLst>
          </p:cNvPr>
          <p:cNvSpPr/>
          <p:nvPr/>
        </p:nvSpPr>
        <p:spPr>
          <a:xfrm>
            <a:off x="589373" y="1267050"/>
            <a:ext cx="7861800" cy="2609400"/>
          </a:xfrm>
          <a:prstGeom prst="roundRect">
            <a:avLst>
              <a:gd name="adj" fmla="val 16667"/>
            </a:avLst>
          </a:prstGeom>
          <a:noFill/>
          <a:ln w="12700" cap="flat" cmpd="sng">
            <a:solidFill>
              <a:srgbClr val="FE5815"/>
            </a:solidFill>
            <a:prstDash val="solid"/>
            <a:miter lim="800000"/>
            <a:headEnd type="none" w="sm" len="sm"/>
            <a:tailEnd type="none" w="sm" len="sm"/>
          </a:ln>
        </p:spPr>
        <p:txBody>
          <a:bodyPr spcFirstLastPara="1" wrap="square" lIns="251975" tIns="251975" rIns="251975" bIns="251975" anchor="t" anchorCtr="0">
            <a:noAutofit/>
          </a:bodyPr>
          <a:lstStyle/>
          <a:p>
            <a:pPr marL="0" marR="0" lvl="0" indent="0" algn="ctr" rtl="0">
              <a:lnSpc>
                <a:spcPct val="120000"/>
              </a:lnSpc>
              <a:spcBef>
                <a:spcPts val="0"/>
              </a:spcBef>
              <a:spcAft>
                <a:spcPts val="0"/>
              </a:spcAft>
              <a:buNone/>
            </a:pPr>
            <a:r>
              <a:rPr lang="en-US" sz="2000">
                <a:solidFill>
                  <a:srgbClr val="3F3F3F"/>
                </a:solidFill>
                <a:latin typeface="Open Sans Light"/>
                <a:ea typeface="Open Sans Light"/>
                <a:cs typeface="Open Sans Light"/>
                <a:sym typeface="Open Sans Light"/>
              </a:rPr>
              <a:t>Git (/ɡɪt/) is a distributed version-control system for tracking changes in source code during software development. It is designed for coordinating work among programmers, but it can be used to track changes in any set of files. [...] Git was created by Linus Torvalds in 2005 for development of the Linux kernel.</a:t>
            </a:r>
            <a:endParaRPr sz="2000">
              <a:solidFill>
                <a:srgbClr val="3F3F3F"/>
              </a:solidFill>
              <a:latin typeface="Open Sans Light"/>
              <a:ea typeface="Open Sans Light"/>
              <a:cs typeface="Open Sans Light"/>
              <a:sym typeface="Open Sans Light"/>
            </a:endParaRPr>
          </a:p>
        </p:txBody>
      </p:sp>
      <p:grpSp>
        <p:nvGrpSpPr>
          <p:cNvPr id="13" name="Google Shape;117;p17">
            <a:extLst>
              <a:ext uri="{FF2B5EF4-FFF2-40B4-BE49-F238E27FC236}">
                <a16:creationId xmlns:a16="http://schemas.microsoft.com/office/drawing/2014/main" id="{7DBF1CB5-BFED-4386-A104-DCB98162971C}"/>
              </a:ext>
            </a:extLst>
          </p:cNvPr>
          <p:cNvGrpSpPr/>
          <p:nvPr/>
        </p:nvGrpSpPr>
        <p:grpSpPr>
          <a:xfrm rot="10800000">
            <a:off x="6832977" y="3584922"/>
            <a:ext cx="1186637" cy="781648"/>
            <a:chOff x="2387600" y="1906145"/>
            <a:chExt cx="889000" cy="585592"/>
          </a:xfrm>
        </p:grpSpPr>
        <p:sp>
          <p:nvSpPr>
            <p:cNvPr id="14" name="Google Shape;118;p17">
              <a:extLst>
                <a:ext uri="{FF2B5EF4-FFF2-40B4-BE49-F238E27FC236}">
                  <a16:creationId xmlns:a16="http://schemas.microsoft.com/office/drawing/2014/main" id="{A39BB5EC-E1A6-4693-9095-5A5FA4861766}"/>
                </a:ext>
              </a:extLst>
            </p:cNvPr>
            <p:cNvSpPr/>
            <p:nvPr/>
          </p:nvSpPr>
          <p:spPr>
            <a:xfrm rot="10800000">
              <a:off x="2387600" y="1906145"/>
              <a:ext cx="889000" cy="58559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5" name="Google Shape;119;p17">
              <a:extLst>
                <a:ext uri="{FF2B5EF4-FFF2-40B4-BE49-F238E27FC236}">
                  <a16:creationId xmlns:a16="http://schemas.microsoft.com/office/drawing/2014/main" id="{71F677D8-210D-4D40-85F7-738C7F9CF243}"/>
                </a:ext>
              </a:extLst>
            </p:cNvPr>
            <p:cNvPicPr preferRelativeResize="0"/>
            <p:nvPr/>
          </p:nvPicPr>
          <p:blipFill rotWithShape="1">
            <a:blip r:embed="rId2">
              <a:alphaModFix/>
            </a:blip>
            <a:srcRect/>
            <a:stretch/>
          </p:blipFill>
          <p:spPr>
            <a:xfrm rot="10800000">
              <a:off x="2586167" y="1946536"/>
              <a:ext cx="491864" cy="491864"/>
            </a:xfrm>
            <a:prstGeom prst="rect">
              <a:avLst/>
            </a:prstGeom>
            <a:noFill/>
            <a:ln>
              <a:noFill/>
            </a:ln>
          </p:spPr>
        </p:pic>
      </p:grpSp>
      <p:sp>
        <p:nvSpPr>
          <p:cNvPr id="16" name="Google Shape;120;p17">
            <a:extLst>
              <a:ext uri="{FF2B5EF4-FFF2-40B4-BE49-F238E27FC236}">
                <a16:creationId xmlns:a16="http://schemas.microsoft.com/office/drawing/2014/main" id="{F6C32AC7-658A-41C9-890F-9D3082E3F772}"/>
              </a:ext>
            </a:extLst>
          </p:cNvPr>
          <p:cNvSpPr txBox="1"/>
          <p:nvPr/>
        </p:nvSpPr>
        <p:spPr>
          <a:xfrm>
            <a:off x="1128186" y="4043477"/>
            <a:ext cx="5651400" cy="3231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500">
                <a:solidFill>
                  <a:srgbClr val="FE5815"/>
                </a:solidFill>
              </a:rPr>
              <a:t>Wikipedia</a:t>
            </a:r>
            <a:endParaRPr sz="1500">
              <a:solidFill>
                <a:srgbClr val="FE5815"/>
              </a:solidFill>
              <a:latin typeface="Arial"/>
              <a:ea typeface="Arial"/>
              <a:cs typeface="Arial"/>
              <a:sym typeface="Arial"/>
            </a:endParaRPr>
          </a:p>
        </p:txBody>
      </p:sp>
      <p:grpSp>
        <p:nvGrpSpPr>
          <p:cNvPr id="17" name="Google Shape;121;p17">
            <a:extLst>
              <a:ext uri="{FF2B5EF4-FFF2-40B4-BE49-F238E27FC236}">
                <a16:creationId xmlns:a16="http://schemas.microsoft.com/office/drawing/2014/main" id="{90E4F5B1-BDBD-4FF6-A4BC-7226416CBD77}"/>
              </a:ext>
            </a:extLst>
          </p:cNvPr>
          <p:cNvGrpSpPr/>
          <p:nvPr/>
        </p:nvGrpSpPr>
        <p:grpSpPr>
          <a:xfrm>
            <a:off x="1019837" y="729255"/>
            <a:ext cx="1186614" cy="781633"/>
            <a:chOff x="2387600" y="1906145"/>
            <a:chExt cx="889000" cy="585592"/>
          </a:xfrm>
        </p:grpSpPr>
        <p:sp>
          <p:nvSpPr>
            <p:cNvPr id="18" name="Google Shape;122;p17">
              <a:extLst>
                <a:ext uri="{FF2B5EF4-FFF2-40B4-BE49-F238E27FC236}">
                  <a16:creationId xmlns:a16="http://schemas.microsoft.com/office/drawing/2014/main" id="{687F2002-3B55-4B69-A243-B20CAB609A90}"/>
                </a:ext>
              </a:extLst>
            </p:cNvPr>
            <p:cNvSpPr/>
            <p:nvPr/>
          </p:nvSpPr>
          <p:spPr>
            <a:xfrm rot="10800000">
              <a:off x="2387600" y="1906145"/>
              <a:ext cx="889000" cy="58559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9" name="Google Shape;123;p17">
              <a:extLst>
                <a:ext uri="{FF2B5EF4-FFF2-40B4-BE49-F238E27FC236}">
                  <a16:creationId xmlns:a16="http://schemas.microsoft.com/office/drawing/2014/main" id="{84B4F6F7-D3A3-47DA-890B-3EB1CEE04385}"/>
                </a:ext>
              </a:extLst>
            </p:cNvPr>
            <p:cNvPicPr preferRelativeResize="0"/>
            <p:nvPr/>
          </p:nvPicPr>
          <p:blipFill rotWithShape="1">
            <a:blip r:embed="rId2">
              <a:alphaModFix/>
            </a:blip>
            <a:srcRect/>
            <a:stretch/>
          </p:blipFill>
          <p:spPr>
            <a:xfrm rot="10800000">
              <a:off x="2586167" y="1946536"/>
              <a:ext cx="491864" cy="491864"/>
            </a:xfrm>
            <a:prstGeom prst="rect">
              <a:avLst/>
            </a:prstGeom>
            <a:noFill/>
            <a:ln>
              <a:noFill/>
            </a:ln>
          </p:spPr>
        </p:pic>
      </p:grpSp>
    </p:spTree>
    <p:extLst>
      <p:ext uri="{BB962C8B-B14F-4D97-AF65-F5344CB8AC3E}">
        <p14:creationId xmlns:p14="http://schemas.microsoft.com/office/powerpoint/2010/main" val="2601894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59B79F6-7FB1-45B8-99BD-02A14E41019A}"/>
              </a:ext>
            </a:extLst>
          </p:cNvPr>
          <p:cNvSpPr>
            <a:spLocks noGrp="1"/>
          </p:cNvSpPr>
          <p:nvPr>
            <p:ph type="ftr" sz="quarter" idx="10"/>
          </p:nvPr>
        </p:nvSpPr>
        <p:spPr/>
        <p:txBody>
          <a:bodyPr/>
          <a:lstStyle/>
          <a:p>
            <a:r>
              <a:rPr lang="en-GB" altLang="en-US"/>
              <a:t>Git | NH&amp;E, EDF R&amp;D UKC | NOT PROTECTIVELY MARKED | © 2020 EDF Energy Ltd. All rights Reserved.</a:t>
            </a:r>
            <a:endParaRPr lang="en-GB" altLang="en-US" dirty="0"/>
          </a:p>
        </p:txBody>
      </p:sp>
      <p:sp>
        <p:nvSpPr>
          <p:cNvPr id="5" name="Slide Number Placeholder 4">
            <a:extLst>
              <a:ext uri="{FF2B5EF4-FFF2-40B4-BE49-F238E27FC236}">
                <a16:creationId xmlns:a16="http://schemas.microsoft.com/office/drawing/2014/main" id="{F100F496-78F2-4048-88F8-281AA0F0B25A}"/>
              </a:ext>
            </a:extLst>
          </p:cNvPr>
          <p:cNvSpPr>
            <a:spLocks noGrp="1"/>
          </p:cNvSpPr>
          <p:nvPr>
            <p:ph type="sldNum" sz="quarter" idx="11"/>
          </p:nvPr>
        </p:nvSpPr>
        <p:spPr/>
        <p:txBody>
          <a:bodyPr/>
          <a:lstStyle/>
          <a:p>
            <a:fld id="{352D268D-E5DB-4D76-8C43-F544D2039CA0}" type="slidenum">
              <a:rPr lang="en-GB" altLang="en-US" smtClean="0"/>
              <a:pPr/>
              <a:t>5</a:t>
            </a:fld>
            <a:endParaRPr lang="en-GB" altLang="en-US" dirty="0"/>
          </a:p>
        </p:txBody>
      </p:sp>
      <p:sp>
        <p:nvSpPr>
          <p:cNvPr id="6" name="Title 1">
            <a:extLst>
              <a:ext uri="{FF2B5EF4-FFF2-40B4-BE49-F238E27FC236}">
                <a16:creationId xmlns:a16="http://schemas.microsoft.com/office/drawing/2014/main" id="{C2526239-5BD5-4B24-BB8C-8F9B94EFD987}"/>
              </a:ext>
            </a:extLst>
          </p:cNvPr>
          <p:cNvSpPr txBox="1">
            <a:spLocks/>
          </p:cNvSpPr>
          <p:nvPr/>
        </p:nvSpPr>
        <p:spPr>
          <a:xfrm>
            <a:off x="1080000" y="2004732"/>
            <a:ext cx="6912000" cy="405000"/>
          </a:xfrm>
          <a:prstGeom prst="rect">
            <a:avLst/>
          </a:prstGeom>
        </p:spPr>
        <p:txBody>
          <a:bodyPr>
            <a:normAutofit fontScale="92500" lnSpcReduction="20000"/>
          </a:bodyPr>
          <a:lstStyle>
            <a:lvl1pPr algn="l" defTabSz="914400" rtl="0" eaLnBrk="1" latinLnBrk="0" hangingPunct="1">
              <a:spcBef>
                <a:spcPct val="0"/>
              </a:spcBef>
              <a:buNone/>
              <a:defRPr lang="en-GB" sz="2600" kern="1200" dirty="0">
                <a:solidFill>
                  <a:schemeClr val="accent2"/>
                </a:solidFill>
                <a:latin typeface="Frutiger LT 45 Light" pitchFamily="34" charset="0"/>
                <a:ea typeface="+mj-ea"/>
                <a:cs typeface="+mj-cs"/>
              </a:defRPr>
            </a:lvl1pPr>
          </a:lstStyle>
          <a:p>
            <a:pPr algn="ctr"/>
            <a:r>
              <a:rPr lang="en-GB" altLang="en-US" b="1" dirty="0"/>
              <a:t>Why?</a:t>
            </a:r>
            <a:endParaRPr lang="en-GB" b="1" dirty="0"/>
          </a:p>
        </p:txBody>
      </p:sp>
    </p:spTree>
    <p:extLst>
      <p:ext uri="{BB962C8B-B14F-4D97-AF65-F5344CB8AC3E}">
        <p14:creationId xmlns:p14="http://schemas.microsoft.com/office/powerpoint/2010/main" val="36400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DDB974-0F6C-4AD3-9C23-CBB8783AAB98}"/>
              </a:ext>
            </a:extLst>
          </p:cNvPr>
          <p:cNvSpPr>
            <a:spLocks noGrp="1"/>
          </p:cNvSpPr>
          <p:nvPr>
            <p:ph type="ftr" sz="quarter" idx="10"/>
          </p:nvPr>
        </p:nvSpPr>
        <p:spPr/>
        <p:txBody>
          <a:bodyPr/>
          <a:lstStyle/>
          <a:p>
            <a:r>
              <a:rPr lang="en-GB" altLang="en-US"/>
              <a:t>Git | NH&amp;E, EDF R&amp;D UKC | NOT PROTECTIVELY MARKED | © 2020 EDF Energy Ltd. All rights Reserved.</a:t>
            </a:r>
            <a:endParaRPr lang="en-GB" altLang="en-US" dirty="0"/>
          </a:p>
        </p:txBody>
      </p:sp>
      <p:sp>
        <p:nvSpPr>
          <p:cNvPr id="3" name="Slide Number Placeholder 2">
            <a:extLst>
              <a:ext uri="{FF2B5EF4-FFF2-40B4-BE49-F238E27FC236}">
                <a16:creationId xmlns:a16="http://schemas.microsoft.com/office/drawing/2014/main" id="{0F4FD8A2-A670-44F2-A7ED-A7371C645A98}"/>
              </a:ext>
            </a:extLst>
          </p:cNvPr>
          <p:cNvSpPr>
            <a:spLocks noGrp="1"/>
          </p:cNvSpPr>
          <p:nvPr>
            <p:ph type="sldNum" sz="quarter" idx="11"/>
          </p:nvPr>
        </p:nvSpPr>
        <p:spPr/>
        <p:txBody>
          <a:bodyPr/>
          <a:lstStyle/>
          <a:p>
            <a:fld id="{352D268D-E5DB-4D76-8C43-F544D2039CA0}" type="slidenum">
              <a:rPr lang="en-GB" altLang="en-US" smtClean="0"/>
              <a:pPr/>
              <a:t>6</a:t>
            </a:fld>
            <a:endParaRPr lang="en-GB" altLang="en-US" dirty="0"/>
          </a:p>
        </p:txBody>
      </p:sp>
      <p:sp>
        <p:nvSpPr>
          <p:cNvPr id="4" name="Title 1">
            <a:extLst>
              <a:ext uri="{FF2B5EF4-FFF2-40B4-BE49-F238E27FC236}">
                <a16:creationId xmlns:a16="http://schemas.microsoft.com/office/drawing/2014/main" id="{BB2FDA21-A124-4F8E-865E-A79A3817FE8D}"/>
              </a:ext>
            </a:extLst>
          </p:cNvPr>
          <p:cNvSpPr txBox="1">
            <a:spLocks/>
          </p:cNvSpPr>
          <p:nvPr/>
        </p:nvSpPr>
        <p:spPr>
          <a:xfrm>
            <a:off x="1019176" y="318600"/>
            <a:ext cx="7830960" cy="650329"/>
          </a:xfrm>
          <a:prstGeom prst="rect">
            <a:avLst/>
          </a:prstGeom>
        </p:spPr>
        <p:txBody>
          <a:bodyPr/>
          <a:lstStyle>
            <a:lvl1pPr algn="l" defTabSz="914400" rtl="0" eaLnBrk="1" latinLnBrk="0" hangingPunct="1">
              <a:spcBef>
                <a:spcPct val="0"/>
              </a:spcBef>
              <a:buNone/>
              <a:defRPr lang="en-GB" sz="2600" kern="1200" dirty="0">
                <a:solidFill>
                  <a:schemeClr val="accent2"/>
                </a:solidFill>
                <a:latin typeface="Frutiger LT 45 Light" pitchFamily="34" charset="0"/>
                <a:ea typeface="+mj-ea"/>
                <a:cs typeface="+mj-cs"/>
              </a:defRPr>
            </a:lvl1pPr>
          </a:lstStyle>
          <a:p>
            <a:r>
              <a:rPr lang="en-US" dirty="0"/>
              <a:t>Why use git?</a:t>
            </a:r>
          </a:p>
        </p:txBody>
      </p:sp>
      <p:sp>
        <p:nvSpPr>
          <p:cNvPr id="5" name="Content Placeholder 2">
            <a:extLst>
              <a:ext uri="{FF2B5EF4-FFF2-40B4-BE49-F238E27FC236}">
                <a16:creationId xmlns:a16="http://schemas.microsoft.com/office/drawing/2014/main" id="{70229544-F756-4C07-83D3-FD612D8C68F8}"/>
              </a:ext>
            </a:extLst>
          </p:cNvPr>
          <p:cNvSpPr txBox="1">
            <a:spLocks/>
          </p:cNvSpPr>
          <p:nvPr/>
        </p:nvSpPr>
        <p:spPr>
          <a:xfrm>
            <a:off x="1019176" y="951309"/>
            <a:ext cx="7830960" cy="3294000"/>
          </a:xfrm>
          <a:prstGeom prst="rect">
            <a:avLst/>
          </a:prstGeom>
        </p:spPr>
        <p:txBody>
          <a:bodyPr>
            <a:normAutofit lnSpcReduction="10000"/>
          </a:bodyPr>
          <a:lstStyle>
            <a:lvl1pPr marL="342000" indent="-342000" algn="l" defTabSz="914400" rtl="0" eaLnBrk="1" latinLnBrk="0" hangingPunct="1">
              <a:spcBef>
                <a:spcPct val="20000"/>
              </a:spcBef>
              <a:buClr>
                <a:schemeClr val="accent2"/>
              </a:buClr>
              <a:buFont typeface="Arial" panose="020B0604020202020204" pitchFamily="34" charset="0"/>
              <a:buChar char="•"/>
              <a:defRPr lang="en-US" sz="2000" kern="1200" dirty="0" smtClean="0">
                <a:solidFill>
                  <a:schemeClr val="tx1"/>
                </a:solidFill>
                <a:latin typeface="Frutiger LT 45 Light" pitchFamily="34" charset="0"/>
                <a:ea typeface="+mn-ea"/>
                <a:cs typeface="+mn-cs"/>
              </a:defRPr>
            </a:lvl1pPr>
            <a:lvl2pPr marL="690563" indent="-334800" algn="l" defTabSz="914400" rtl="0" eaLnBrk="1" latinLnBrk="0" hangingPunct="1">
              <a:spcBef>
                <a:spcPct val="20000"/>
              </a:spcBef>
              <a:buClr>
                <a:schemeClr val="accent2"/>
              </a:buClr>
              <a:buFont typeface="Arial" panose="020B0604020202020204" pitchFamily="34" charset="0"/>
              <a:buChar char="-"/>
              <a:defRPr lang="en-US" sz="2000" kern="1200" dirty="0" smtClean="0">
                <a:solidFill>
                  <a:schemeClr val="tx1"/>
                </a:solidFill>
                <a:latin typeface="Frutiger LT 45 Light" pitchFamily="34" charset="0"/>
                <a:ea typeface="+mn-ea"/>
                <a:cs typeface="+mn-cs"/>
              </a:defRPr>
            </a:lvl2pPr>
            <a:lvl3pPr marL="1033463" indent="-342000" algn="l" defTabSz="914400" rtl="0" eaLnBrk="1" latinLnBrk="0" hangingPunct="1">
              <a:spcBef>
                <a:spcPct val="20000"/>
              </a:spcBef>
              <a:buClr>
                <a:schemeClr val="accent2"/>
              </a:buClr>
              <a:buFont typeface="Arial" panose="020B0604020202020204" pitchFamily="34" charset="0"/>
              <a:buChar char="•"/>
              <a:defRPr lang="en-US" sz="2000" kern="1200" dirty="0" smtClean="0">
                <a:solidFill>
                  <a:schemeClr val="tx1"/>
                </a:solidFill>
                <a:latin typeface="Frutiger LT 45 Light" pitchFamily="34" charset="0"/>
                <a:ea typeface="+mn-ea"/>
                <a:cs typeface="+mn-cs"/>
              </a:defRPr>
            </a:lvl3pPr>
            <a:lvl4pPr marL="1385888" indent="-334800" algn="l" defTabSz="914400" rtl="0" eaLnBrk="1" latinLnBrk="0" hangingPunct="1">
              <a:spcBef>
                <a:spcPct val="20000"/>
              </a:spcBef>
              <a:buClr>
                <a:schemeClr val="accent2"/>
              </a:buClr>
              <a:buFont typeface="Arial" panose="020B0604020202020204" pitchFamily="34" charset="0"/>
              <a:buChar char="-"/>
              <a:defRPr lang="en-US" sz="2000" kern="1200" dirty="0" smtClean="0">
                <a:solidFill>
                  <a:schemeClr val="tx1"/>
                </a:solidFill>
                <a:latin typeface="Frutiger LT 45 Light" pitchFamily="34" charset="0"/>
                <a:ea typeface="+mn-ea"/>
                <a:cs typeface="+mn-cs"/>
              </a:defRPr>
            </a:lvl4pPr>
            <a:lvl5pPr marL="1776413" indent="-385763" algn="l" defTabSz="914400" rtl="0" eaLnBrk="1" latinLnBrk="0" hangingPunct="1">
              <a:spcBef>
                <a:spcPct val="20000"/>
              </a:spcBef>
              <a:buClr>
                <a:schemeClr val="accent2"/>
              </a:buClr>
              <a:buFont typeface="Arial" panose="020B0604020202020204" pitchFamily="34" charset="0"/>
              <a:buChar char="»"/>
              <a:defRPr lang="en-GB" sz="2000" kern="1200" dirty="0">
                <a:solidFill>
                  <a:schemeClr val="tx1"/>
                </a:solidFill>
                <a:latin typeface="Frutiger LT 45 Light"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indent="-285750"/>
            <a:r>
              <a:rPr lang="en-GB" dirty="0"/>
              <a:t>Version control for code.</a:t>
            </a:r>
          </a:p>
          <a:p>
            <a:pPr marL="634313" lvl="1" indent="-285750"/>
            <a:r>
              <a:rPr lang="en-GB" dirty="0"/>
              <a:t>Avoids many confusing filenames “filename_v1.txt”, “filename_v2.txt”, “filename_v2_FINAL.txt”, “filename_v2_FINAL2.txt”, “filename_v2_actual_last_ver.txt”…</a:t>
            </a:r>
          </a:p>
          <a:p>
            <a:pPr marL="634313" lvl="1" indent="-285750"/>
            <a:r>
              <a:rPr lang="en-GB" dirty="0"/>
              <a:t>Avoids having the same code in multiple projects on your computer.</a:t>
            </a:r>
          </a:p>
          <a:p>
            <a:pPr marL="634313" lvl="1" indent="-285750"/>
            <a:r>
              <a:rPr lang="en-GB" dirty="0"/>
              <a:t>Avoids having different versions on different people’s computers.</a:t>
            </a:r>
          </a:p>
          <a:p>
            <a:pPr marL="285750" indent="-285750"/>
            <a:r>
              <a:rPr lang="en-GB" dirty="0"/>
              <a:t>Workflow for collaboration.</a:t>
            </a:r>
          </a:p>
          <a:p>
            <a:pPr marL="285750" lvl="2" indent="-285750"/>
            <a:r>
              <a:rPr lang="en-GB" dirty="0"/>
              <a:t>Used extensively in software development across many industries.</a:t>
            </a:r>
          </a:p>
        </p:txBody>
      </p:sp>
    </p:spTree>
    <p:extLst>
      <p:ext uri="{BB962C8B-B14F-4D97-AF65-F5344CB8AC3E}">
        <p14:creationId xmlns:p14="http://schemas.microsoft.com/office/powerpoint/2010/main" val="483496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59B79F6-7FB1-45B8-99BD-02A14E41019A}"/>
              </a:ext>
            </a:extLst>
          </p:cNvPr>
          <p:cNvSpPr>
            <a:spLocks noGrp="1"/>
          </p:cNvSpPr>
          <p:nvPr>
            <p:ph type="ftr" sz="quarter" idx="10"/>
          </p:nvPr>
        </p:nvSpPr>
        <p:spPr/>
        <p:txBody>
          <a:bodyPr/>
          <a:lstStyle/>
          <a:p>
            <a:r>
              <a:rPr lang="en-GB" altLang="en-US"/>
              <a:t>Git | NH&amp;E, EDF R&amp;D UKC | NOT PROTECTIVELY MARKED | © 2020 EDF Energy Ltd. All rights Reserved.</a:t>
            </a:r>
            <a:endParaRPr lang="en-GB" altLang="en-US" dirty="0"/>
          </a:p>
        </p:txBody>
      </p:sp>
      <p:sp>
        <p:nvSpPr>
          <p:cNvPr id="5" name="Slide Number Placeholder 4">
            <a:extLst>
              <a:ext uri="{FF2B5EF4-FFF2-40B4-BE49-F238E27FC236}">
                <a16:creationId xmlns:a16="http://schemas.microsoft.com/office/drawing/2014/main" id="{F100F496-78F2-4048-88F8-281AA0F0B25A}"/>
              </a:ext>
            </a:extLst>
          </p:cNvPr>
          <p:cNvSpPr>
            <a:spLocks noGrp="1"/>
          </p:cNvSpPr>
          <p:nvPr>
            <p:ph type="sldNum" sz="quarter" idx="11"/>
          </p:nvPr>
        </p:nvSpPr>
        <p:spPr/>
        <p:txBody>
          <a:bodyPr/>
          <a:lstStyle/>
          <a:p>
            <a:fld id="{352D268D-E5DB-4D76-8C43-F544D2039CA0}" type="slidenum">
              <a:rPr lang="en-GB" altLang="en-US" smtClean="0"/>
              <a:pPr/>
              <a:t>7</a:t>
            </a:fld>
            <a:endParaRPr lang="en-GB" altLang="en-US" dirty="0"/>
          </a:p>
        </p:txBody>
      </p:sp>
      <p:sp>
        <p:nvSpPr>
          <p:cNvPr id="6" name="Title 1">
            <a:extLst>
              <a:ext uri="{FF2B5EF4-FFF2-40B4-BE49-F238E27FC236}">
                <a16:creationId xmlns:a16="http://schemas.microsoft.com/office/drawing/2014/main" id="{C2526239-5BD5-4B24-BB8C-8F9B94EFD987}"/>
              </a:ext>
            </a:extLst>
          </p:cNvPr>
          <p:cNvSpPr txBox="1">
            <a:spLocks/>
          </p:cNvSpPr>
          <p:nvPr/>
        </p:nvSpPr>
        <p:spPr>
          <a:xfrm>
            <a:off x="1080000" y="2004732"/>
            <a:ext cx="6912000" cy="405000"/>
          </a:xfrm>
          <a:prstGeom prst="rect">
            <a:avLst/>
          </a:prstGeom>
        </p:spPr>
        <p:txBody>
          <a:bodyPr>
            <a:normAutofit fontScale="92500" lnSpcReduction="20000"/>
          </a:bodyPr>
          <a:lstStyle>
            <a:lvl1pPr algn="l" defTabSz="914400" rtl="0" eaLnBrk="1" latinLnBrk="0" hangingPunct="1">
              <a:spcBef>
                <a:spcPct val="0"/>
              </a:spcBef>
              <a:buNone/>
              <a:defRPr lang="en-GB" sz="2600" kern="1200" dirty="0">
                <a:solidFill>
                  <a:schemeClr val="accent2"/>
                </a:solidFill>
                <a:latin typeface="Frutiger LT 45 Light" pitchFamily="34" charset="0"/>
                <a:ea typeface="+mj-ea"/>
                <a:cs typeface="+mj-cs"/>
              </a:defRPr>
            </a:lvl1pPr>
          </a:lstStyle>
          <a:p>
            <a:pPr algn="ctr"/>
            <a:r>
              <a:rPr lang="en-GB" altLang="en-US" b="1" dirty="0"/>
              <a:t>How?</a:t>
            </a:r>
            <a:endParaRPr lang="en-GB" b="1" dirty="0"/>
          </a:p>
        </p:txBody>
      </p:sp>
    </p:spTree>
    <p:extLst>
      <p:ext uri="{BB962C8B-B14F-4D97-AF65-F5344CB8AC3E}">
        <p14:creationId xmlns:p14="http://schemas.microsoft.com/office/powerpoint/2010/main" val="185419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67AF9C-8C54-4957-80F4-B602EE9D6C3A}"/>
              </a:ext>
            </a:extLst>
          </p:cNvPr>
          <p:cNvSpPr>
            <a:spLocks noGrp="1"/>
          </p:cNvSpPr>
          <p:nvPr>
            <p:ph type="ftr" sz="quarter" idx="10"/>
          </p:nvPr>
        </p:nvSpPr>
        <p:spPr/>
        <p:txBody>
          <a:bodyPr/>
          <a:lstStyle/>
          <a:p>
            <a:r>
              <a:rPr lang="en-GB" altLang="en-US"/>
              <a:t>Git | NH&amp;E, EDF R&amp;D UKC | NOT PROTECTIVELY MARKED | © 2020 EDF Energy Ltd. All rights Reserved.</a:t>
            </a:r>
            <a:endParaRPr lang="en-GB" altLang="en-US" dirty="0"/>
          </a:p>
        </p:txBody>
      </p:sp>
      <p:sp>
        <p:nvSpPr>
          <p:cNvPr id="3" name="Slide Number Placeholder 2">
            <a:extLst>
              <a:ext uri="{FF2B5EF4-FFF2-40B4-BE49-F238E27FC236}">
                <a16:creationId xmlns:a16="http://schemas.microsoft.com/office/drawing/2014/main" id="{B0D22ACE-6E08-4F73-9B07-74B9E66C656C}"/>
              </a:ext>
            </a:extLst>
          </p:cNvPr>
          <p:cNvSpPr>
            <a:spLocks noGrp="1"/>
          </p:cNvSpPr>
          <p:nvPr>
            <p:ph type="sldNum" sz="quarter" idx="11"/>
          </p:nvPr>
        </p:nvSpPr>
        <p:spPr/>
        <p:txBody>
          <a:bodyPr/>
          <a:lstStyle/>
          <a:p>
            <a:fld id="{352D268D-E5DB-4D76-8C43-F544D2039CA0}" type="slidenum">
              <a:rPr lang="en-GB" altLang="en-US" smtClean="0"/>
              <a:pPr/>
              <a:t>8</a:t>
            </a:fld>
            <a:endParaRPr lang="en-GB" altLang="en-US" dirty="0"/>
          </a:p>
        </p:txBody>
      </p:sp>
      <p:sp>
        <p:nvSpPr>
          <p:cNvPr id="4" name="Title 1">
            <a:extLst>
              <a:ext uri="{FF2B5EF4-FFF2-40B4-BE49-F238E27FC236}">
                <a16:creationId xmlns:a16="http://schemas.microsoft.com/office/drawing/2014/main" id="{F52B09EA-652E-4B18-AD2F-ADAAA6E7B81E}"/>
              </a:ext>
            </a:extLst>
          </p:cNvPr>
          <p:cNvSpPr txBox="1">
            <a:spLocks/>
          </p:cNvSpPr>
          <p:nvPr/>
        </p:nvSpPr>
        <p:spPr>
          <a:xfrm>
            <a:off x="1019176" y="318600"/>
            <a:ext cx="7830960" cy="650329"/>
          </a:xfrm>
          <a:prstGeom prst="rect">
            <a:avLst/>
          </a:prstGeom>
        </p:spPr>
        <p:txBody>
          <a:bodyPr/>
          <a:lstStyle>
            <a:lvl1pPr algn="l" defTabSz="914400" rtl="0" eaLnBrk="1" latinLnBrk="0" hangingPunct="1">
              <a:spcBef>
                <a:spcPct val="0"/>
              </a:spcBef>
              <a:buNone/>
              <a:defRPr lang="en-GB" sz="2600" kern="1200" dirty="0">
                <a:solidFill>
                  <a:schemeClr val="accent2"/>
                </a:solidFill>
                <a:latin typeface="Frutiger LT 45 Light" pitchFamily="34" charset="0"/>
                <a:ea typeface="+mj-ea"/>
                <a:cs typeface="+mj-cs"/>
              </a:defRPr>
            </a:lvl1pPr>
          </a:lstStyle>
          <a:p>
            <a:r>
              <a:rPr lang="en-US" dirty="0"/>
              <a:t>Demo</a:t>
            </a:r>
          </a:p>
        </p:txBody>
      </p:sp>
      <p:sp>
        <p:nvSpPr>
          <p:cNvPr id="5" name="Content Placeholder 2">
            <a:extLst>
              <a:ext uri="{FF2B5EF4-FFF2-40B4-BE49-F238E27FC236}">
                <a16:creationId xmlns:a16="http://schemas.microsoft.com/office/drawing/2014/main" id="{2C452474-120C-4770-B705-66DAEFDAEF77}"/>
              </a:ext>
            </a:extLst>
          </p:cNvPr>
          <p:cNvSpPr txBox="1">
            <a:spLocks/>
          </p:cNvSpPr>
          <p:nvPr/>
        </p:nvSpPr>
        <p:spPr>
          <a:xfrm>
            <a:off x="1019176" y="951309"/>
            <a:ext cx="6933977" cy="3294000"/>
          </a:xfrm>
          <a:prstGeom prst="rect">
            <a:avLst/>
          </a:prstGeom>
        </p:spPr>
        <p:txBody>
          <a:bodyPr>
            <a:normAutofit/>
          </a:bodyPr>
          <a:lstStyle>
            <a:lvl1pPr marL="342000" indent="-342000" algn="l" defTabSz="914400" rtl="0" eaLnBrk="1" latinLnBrk="0" hangingPunct="1">
              <a:spcBef>
                <a:spcPct val="20000"/>
              </a:spcBef>
              <a:buClr>
                <a:schemeClr val="accent2"/>
              </a:buClr>
              <a:buFont typeface="Arial" panose="020B0604020202020204" pitchFamily="34" charset="0"/>
              <a:buChar char="•"/>
              <a:defRPr lang="en-US" sz="2000" kern="1200" dirty="0" smtClean="0">
                <a:solidFill>
                  <a:schemeClr val="tx1"/>
                </a:solidFill>
                <a:latin typeface="Frutiger LT 45 Light" pitchFamily="34" charset="0"/>
                <a:ea typeface="+mn-ea"/>
                <a:cs typeface="+mn-cs"/>
              </a:defRPr>
            </a:lvl1pPr>
            <a:lvl2pPr marL="690563" indent="-334800" algn="l" defTabSz="914400" rtl="0" eaLnBrk="1" latinLnBrk="0" hangingPunct="1">
              <a:spcBef>
                <a:spcPct val="20000"/>
              </a:spcBef>
              <a:buClr>
                <a:schemeClr val="accent2"/>
              </a:buClr>
              <a:buFont typeface="Arial" panose="020B0604020202020204" pitchFamily="34" charset="0"/>
              <a:buChar char="-"/>
              <a:defRPr lang="en-US" sz="2000" kern="1200" dirty="0" smtClean="0">
                <a:solidFill>
                  <a:schemeClr val="tx1"/>
                </a:solidFill>
                <a:latin typeface="Frutiger LT 45 Light" pitchFamily="34" charset="0"/>
                <a:ea typeface="+mn-ea"/>
                <a:cs typeface="+mn-cs"/>
              </a:defRPr>
            </a:lvl2pPr>
            <a:lvl3pPr marL="1033463" indent="-342000" algn="l" defTabSz="914400" rtl="0" eaLnBrk="1" latinLnBrk="0" hangingPunct="1">
              <a:spcBef>
                <a:spcPct val="20000"/>
              </a:spcBef>
              <a:buClr>
                <a:schemeClr val="accent2"/>
              </a:buClr>
              <a:buFont typeface="Arial" panose="020B0604020202020204" pitchFamily="34" charset="0"/>
              <a:buChar char="•"/>
              <a:defRPr lang="en-US" sz="2000" kern="1200" dirty="0" smtClean="0">
                <a:solidFill>
                  <a:schemeClr val="tx1"/>
                </a:solidFill>
                <a:latin typeface="Frutiger LT 45 Light" pitchFamily="34" charset="0"/>
                <a:ea typeface="+mn-ea"/>
                <a:cs typeface="+mn-cs"/>
              </a:defRPr>
            </a:lvl3pPr>
            <a:lvl4pPr marL="1385888" indent="-334800" algn="l" defTabSz="914400" rtl="0" eaLnBrk="1" latinLnBrk="0" hangingPunct="1">
              <a:spcBef>
                <a:spcPct val="20000"/>
              </a:spcBef>
              <a:buClr>
                <a:schemeClr val="accent2"/>
              </a:buClr>
              <a:buFont typeface="Arial" panose="020B0604020202020204" pitchFamily="34" charset="0"/>
              <a:buChar char="-"/>
              <a:defRPr lang="en-US" sz="2000" kern="1200" dirty="0" smtClean="0">
                <a:solidFill>
                  <a:schemeClr val="tx1"/>
                </a:solidFill>
                <a:latin typeface="Frutiger LT 45 Light" pitchFamily="34" charset="0"/>
                <a:ea typeface="+mn-ea"/>
                <a:cs typeface="+mn-cs"/>
              </a:defRPr>
            </a:lvl4pPr>
            <a:lvl5pPr marL="1776413" indent="-385763" algn="l" defTabSz="914400" rtl="0" eaLnBrk="1" latinLnBrk="0" hangingPunct="1">
              <a:spcBef>
                <a:spcPct val="20000"/>
              </a:spcBef>
              <a:buClr>
                <a:schemeClr val="accent2"/>
              </a:buClr>
              <a:buFont typeface="Arial" panose="020B0604020202020204" pitchFamily="34" charset="0"/>
              <a:buChar char="»"/>
              <a:defRPr lang="en-GB" sz="2000" kern="1200" dirty="0">
                <a:solidFill>
                  <a:schemeClr val="tx1"/>
                </a:solidFill>
                <a:latin typeface="Frutiger LT 45 Light"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50100" indent="-342900"/>
            <a:r>
              <a:rPr lang="en-GB" dirty="0"/>
              <a:t>Initiate git in repo: </a:t>
            </a:r>
            <a:r>
              <a:rPr lang="en-GB" b="1" dirty="0"/>
              <a:t>git </a:t>
            </a:r>
            <a:r>
              <a:rPr lang="en-GB" b="1" dirty="0" err="1"/>
              <a:t>init</a:t>
            </a:r>
            <a:endParaRPr lang="en-GB" b="1" dirty="0"/>
          </a:p>
          <a:p>
            <a:pPr marL="350100" indent="-342900"/>
            <a:r>
              <a:rPr lang="en-GB" dirty="0"/>
              <a:t>Stage files for commit: </a:t>
            </a:r>
            <a:r>
              <a:rPr lang="en-GB" b="1" dirty="0"/>
              <a:t>git add .</a:t>
            </a:r>
          </a:p>
          <a:p>
            <a:pPr marL="350100" indent="-342900"/>
            <a:r>
              <a:rPr lang="en-GB" dirty="0"/>
              <a:t>Commit changes: </a:t>
            </a:r>
            <a:r>
              <a:rPr lang="en-GB" b="1" dirty="0"/>
              <a:t>git commit -m “&lt;commit message&gt;”</a:t>
            </a:r>
          </a:p>
          <a:p>
            <a:pPr marL="350100" indent="-342900"/>
            <a:r>
              <a:rPr lang="en-GB" dirty="0"/>
              <a:t>Connect local to remote: </a:t>
            </a:r>
            <a:r>
              <a:rPr lang="en-GB" b="1" dirty="0"/>
              <a:t>git remote add origin &lt;URL&gt;</a:t>
            </a:r>
          </a:p>
          <a:p>
            <a:pPr marL="350100" indent="-342900"/>
            <a:r>
              <a:rPr lang="en-GB" dirty="0"/>
              <a:t>Check remote url: </a:t>
            </a:r>
            <a:r>
              <a:rPr lang="en-GB" b="1" dirty="0"/>
              <a:t>git remote –v</a:t>
            </a:r>
          </a:p>
          <a:p>
            <a:pPr marL="350100" indent="-342900"/>
            <a:r>
              <a:rPr lang="en-GB" dirty="0"/>
              <a:t>Push local to remote: </a:t>
            </a:r>
            <a:r>
              <a:rPr lang="en-GB" b="1" dirty="0"/>
              <a:t>git push origin main</a:t>
            </a:r>
          </a:p>
          <a:p>
            <a:pPr marL="350100" indent="-342900"/>
            <a:r>
              <a:rPr lang="en-GB" dirty="0"/>
              <a:t>Pull changes from remote to local: </a:t>
            </a:r>
            <a:r>
              <a:rPr lang="en-GB" b="1" dirty="0"/>
              <a:t>git pull</a:t>
            </a:r>
          </a:p>
          <a:p>
            <a:pPr marL="350100" indent="-342900"/>
            <a:r>
              <a:rPr lang="en-GB" dirty="0"/>
              <a:t>Clone remote repo: </a:t>
            </a:r>
            <a:r>
              <a:rPr lang="en-GB" b="1" dirty="0"/>
              <a:t>git clone &lt;URL&gt;</a:t>
            </a:r>
            <a:endParaRPr lang="en-GB" dirty="0"/>
          </a:p>
          <a:p>
            <a:pPr marL="285750" lvl="2" indent="-285750"/>
            <a:endParaRPr lang="en-GB" dirty="0"/>
          </a:p>
        </p:txBody>
      </p:sp>
    </p:spTree>
    <p:extLst>
      <p:ext uri="{BB962C8B-B14F-4D97-AF65-F5344CB8AC3E}">
        <p14:creationId xmlns:p14="http://schemas.microsoft.com/office/powerpoint/2010/main" val="1988410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5F7088-8710-407D-A29E-5E35E214B166}"/>
              </a:ext>
            </a:extLst>
          </p:cNvPr>
          <p:cNvSpPr>
            <a:spLocks noGrp="1"/>
          </p:cNvSpPr>
          <p:nvPr>
            <p:ph type="ftr" sz="quarter" idx="10"/>
          </p:nvPr>
        </p:nvSpPr>
        <p:spPr/>
        <p:txBody>
          <a:bodyPr/>
          <a:lstStyle/>
          <a:p>
            <a:r>
              <a:rPr lang="en-GB" altLang="en-US"/>
              <a:t>Git | NH&amp;E, EDF R&amp;D UKC | NOT PROTECTIVELY MARKED | © 2020 EDF Energy Ltd. All rights Reserved.</a:t>
            </a:r>
            <a:endParaRPr lang="en-GB" altLang="en-US" dirty="0"/>
          </a:p>
        </p:txBody>
      </p:sp>
      <p:sp>
        <p:nvSpPr>
          <p:cNvPr id="3" name="Slide Number Placeholder 2">
            <a:extLst>
              <a:ext uri="{FF2B5EF4-FFF2-40B4-BE49-F238E27FC236}">
                <a16:creationId xmlns:a16="http://schemas.microsoft.com/office/drawing/2014/main" id="{F2C8008B-D85A-401C-801B-43E377F28B1A}"/>
              </a:ext>
            </a:extLst>
          </p:cNvPr>
          <p:cNvSpPr>
            <a:spLocks noGrp="1"/>
          </p:cNvSpPr>
          <p:nvPr>
            <p:ph type="sldNum" sz="quarter" idx="11"/>
          </p:nvPr>
        </p:nvSpPr>
        <p:spPr/>
        <p:txBody>
          <a:bodyPr/>
          <a:lstStyle/>
          <a:p>
            <a:fld id="{352D268D-E5DB-4D76-8C43-F544D2039CA0}" type="slidenum">
              <a:rPr lang="en-GB" altLang="en-US" smtClean="0"/>
              <a:pPr/>
              <a:t>9</a:t>
            </a:fld>
            <a:endParaRPr lang="en-GB" altLang="en-US" dirty="0"/>
          </a:p>
        </p:txBody>
      </p:sp>
      <p:sp>
        <p:nvSpPr>
          <p:cNvPr id="4" name="Content Placeholder 2">
            <a:extLst>
              <a:ext uri="{FF2B5EF4-FFF2-40B4-BE49-F238E27FC236}">
                <a16:creationId xmlns:a16="http://schemas.microsoft.com/office/drawing/2014/main" id="{D8EB3615-660B-4477-977D-CE0B74B82D25}"/>
              </a:ext>
            </a:extLst>
          </p:cNvPr>
          <p:cNvSpPr txBox="1">
            <a:spLocks/>
          </p:cNvSpPr>
          <p:nvPr/>
        </p:nvSpPr>
        <p:spPr>
          <a:xfrm>
            <a:off x="1019176" y="951309"/>
            <a:ext cx="7830960" cy="3294000"/>
          </a:xfrm>
          <a:prstGeom prst="rect">
            <a:avLst/>
          </a:prstGeom>
        </p:spPr>
        <p:txBody>
          <a:bodyPr>
            <a:normAutofit/>
          </a:bodyPr>
          <a:lstStyle>
            <a:lvl1pPr marL="342000" indent="-342000" algn="l" defTabSz="914400" rtl="0" eaLnBrk="1" latinLnBrk="0" hangingPunct="1">
              <a:spcBef>
                <a:spcPct val="20000"/>
              </a:spcBef>
              <a:buClr>
                <a:schemeClr val="accent2"/>
              </a:buClr>
              <a:buFont typeface="Arial" panose="020B0604020202020204" pitchFamily="34" charset="0"/>
              <a:buChar char="•"/>
              <a:defRPr lang="en-US" sz="2000" kern="1200" dirty="0" smtClean="0">
                <a:solidFill>
                  <a:schemeClr val="tx1"/>
                </a:solidFill>
                <a:latin typeface="Frutiger LT 45 Light" pitchFamily="34" charset="0"/>
                <a:ea typeface="+mn-ea"/>
                <a:cs typeface="+mn-cs"/>
              </a:defRPr>
            </a:lvl1pPr>
            <a:lvl2pPr marL="690563" indent="-334800" algn="l" defTabSz="914400" rtl="0" eaLnBrk="1" latinLnBrk="0" hangingPunct="1">
              <a:spcBef>
                <a:spcPct val="20000"/>
              </a:spcBef>
              <a:buClr>
                <a:schemeClr val="accent2"/>
              </a:buClr>
              <a:buFont typeface="Arial" panose="020B0604020202020204" pitchFamily="34" charset="0"/>
              <a:buChar char="-"/>
              <a:defRPr lang="en-US" sz="2000" kern="1200" dirty="0" smtClean="0">
                <a:solidFill>
                  <a:schemeClr val="tx1"/>
                </a:solidFill>
                <a:latin typeface="Frutiger LT 45 Light" pitchFamily="34" charset="0"/>
                <a:ea typeface="+mn-ea"/>
                <a:cs typeface="+mn-cs"/>
              </a:defRPr>
            </a:lvl2pPr>
            <a:lvl3pPr marL="1033463" indent="-342000" algn="l" defTabSz="914400" rtl="0" eaLnBrk="1" latinLnBrk="0" hangingPunct="1">
              <a:spcBef>
                <a:spcPct val="20000"/>
              </a:spcBef>
              <a:buClr>
                <a:schemeClr val="accent2"/>
              </a:buClr>
              <a:buFont typeface="Arial" panose="020B0604020202020204" pitchFamily="34" charset="0"/>
              <a:buChar char="•"/>
              <a:defRPr lang="en-US" sz="2000" kern="1200" dirty="0" smtClean="0">
                <a:solidFill>
                  <a:schemeClr val="tx1"/>
                </a:solidFill>
                <a:latin typeface="Frutiger LT 45 Light" pitchFamily="34" charset="0"/>
                <a:ea typeface="+mn-ea"/>
                <a:cs typeface="+mn-cs"/>
              </a:defRPr>
            </a:lvl3pPr>
            <a:lvl4pPr marL="1385888" indent="-334800" algn="l" defTabSz="914400" rtl="0" eaLnBrk="1" latinLnBrk="0" hangingPunct="1">
              <a:spcBef>
                <a:spcPct val="20000"/>
              </a:spcBef>
              <a:buClr>
                <a:schemeClr val="accent2"/>
              </a:buClr>
              <a:buFont typeface="Arial" panose="020B0604020202020204" pitchFamily="34" charset="0"/>
              <a:buChar char="-"/>
              <a:defRPr lang="en-US" sz="2000" kern="1200" dirty="0" smtClean="0">
                <a:solidFill>
                  <a:schemeClr val="tx1"/>
                </a:solidFill>
                <a:latin typeface="Frutiger LT 45 Light" pitchFamily="34" charset="0"/>
                <a:ea typeface="+mn-ea"/>
                <a:cs typeface="+mn-cs"/>
              </a:defRPr>
            </a:lvl4pPr>
            <a:lvl5pPr marL="1776413" indent="-385763" algn="l" defTabSz="914400" rtl="0" eaLnBrk="1" latinLnBrk="0" hangingPunct="1">
              <a:spcBef>
                <a:spcPct val="20000"/>
              </a:spcBef>
              <a:buClr>
                <a:schemeClr val="accent2"/>
              </a:buClr>
              <a:buFont typeface="Arial" panose="020B0604020202020204" pitchFamily="34" charset="0"/>
              <a:buChar char="»"/>
              <a:defRPr lang="en-GB" sz="2000" kern="1200" dirty="0">
                <a:solidFill>
                  <a:schemeClr val="tx1"/>
                </a:solidFill>
                <a:latin typeface="Frutiger LT 45 Light"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indent="-285750"/>
            <a:r>
              <a:rPr lang="en-GB" dirty="0"/>
              <a:t>Branches.</a:t>
            </a:r>
          </a:p>
          <a:p>
            <a:pPr marL="285750" indent="-285750"/>
            <a:r>
              <a:rPr lang="en-GB" dirty="0"/>
              <a:t>Forks.</a:t>
            </a:r>
          </a:p>
          <a:p>
            <a:pPr marL="285750" indent="-285750"/>
            <a:r>
              <a:rPr lang="en-GB" dirty="0"/>
              <a:t>Pull requests.</a:t>
            </a:r>
          </a:p>
          <a:p>
            <a:pPr marL="285750" indent="-285750"/>
            <a:r>
              <a:rPr lang="en-GB" dirty="0"/>
              <a:t>Host software packages for R</a:t>
            </a:r>
            <a:r>
              <a:rPr lang="en-GB"/>
              <a:t>, Python, etc.</a:t>
            </a:r>
            <a:endParaRPr lang="en-GB" dirty="0"/>
          </a:p>
          <a:p>
            <a:pPr marL="285750" indent="-285750"/>
            <a:r>
              <a:rPr lang="en-GB" dirty="0"/>
              <a:t>Private and public repos.</a:t>
            </a:r>
          </a:p>
        </p:txBody>
      </p:sp>
      <p:sp>
        <p:nvSpPr>
          <p:cNvPr id="5" name="Title 1">
            <a:extLst>
              <a:ext uri="{FF2B5EF4-FFF2-40B4-BE49-F238E27FC236}">
                <a16:creationId xmlns:a16="http://schemas.microsoft.com/office/drawing/2014/main" id="{B72B99E2-152A-4A2E-9EED-D1CAD5F4802D}"/>
              </a:ext>
            </a:extLst>
          </p:cNvPr>
          <p:cNvSpPr txBox="1">
            <a:spLocks/>
          </p:cNvSpPr>
          <p:nvPr/>
        </p:nvSpPr>
        <p:spPr>
          <a:xfrm>
            <a:off x="1019176" y="318600"/>
            <a:ext cx="7830960" cy="650329"/>
          </a:xfrm>
          <a:prstGeom prst="rect">
            <a:avLst/>
          </a:prstGeom>
        </p:spPr>
        <p:txBody>
          <a:bodyPr/>
          <a:lstStyle>
            <a:lvl1pPr algn="l" defTabSz="914400" rtl="0" eaLnBrk="1" latinLnBrk="0" hangingPunct="1">
              <a:spcBef>
                <a:spcPct val="0"/>
              </a:spcBef>
              <a:buNone/>
              <a:defRPr lang="en-GB" sz="2600" kern="1200" dirty="0">
                <a:solidFill>
                  <a:schemeClr val="accent2"/>
                </a:solidFill>
                <a:latin typeface="Frutiger LT 45 Light" pitchFamily="34" charset="0"/>
                <a:ea typeface="+mj-ea"/>
                <a:cs typeface="+mj-cs"/>
              </a:defRPr>
            </a:lvl1pPr>
          </a:lstStyle>
          <a:p>
            <a:r>
              <a:rPr lang="en-US" dirty="0"/>
              <a:t>Other things that </a:t>
            </a:r>
          </a:p>
        </p:txBody>
      </p:sp>
    </p:spTree>
    <p:extLst>
      <p:ext uri="{BB962C8B-B14F-4D97-AF65-F5344CB8AC3E}">
        <p14:creationId xmlns:p14="http://schemas.microsoft.com/office/powerpoint/2010/main" val="3867779196"/>
      </p:ext>
    </p:extLst>
  </p:cSld>
  <p:clrMapOvr>
    <a:masterClrMapping/>
  </p:clrMapOvr>
</p:sld>
</file>

<file path=ppt/theme/theme1.xml><?xml version="1.0" encoding="utf-8"?>
<a:theme xmlns:a="http://schemas.openxmlformats.org/drawingml/2006/main" name="Generic Template 16.9_Format_FINAL">
  <a:themeElements>
    <a:clrScheme name="EDF Energy RGB NEW">
      <a:dk1>
        <a:sysClr val="windowText" lastClr="000000"/>
      </a:dk1>
      <a:lt1>
        <a:sysClr val="window" lastClr="FFFFFF"/>
      </a:lt1>
      <a:dk2>
        <a:srgbClr val="7F7F7F"/>
      </a:dk2>
      <a:lt2>
        <a:srgbClr val="BFBFBF"/>
      </a:lt2>
      <a:accent1>
        <a:srgbClr val="FE5716"/>
      </a:accent1>
      <a:accent2>
        <a:srgbClr val="FF861D"/>
      </a:accent2>
      <a:accent3>
        <a:srgbClr val="10367A"/>
      </a:accent3>
      <a:accent4>
        <a:srgbClr val="1057C8"/>
      </a:accent4>
      <a:accent5>
        <a:srgbClr val="4F9E30"/>
      </a:accent5>
      <a:accent6>
        <a:srgbClr val="C0E410"/>
      </a:accent6>
      <a:hlink>
        <a:srgbClr val="1057C8"/>
      </a:hlink>
      <a:folHlink>
        <a:srgbClr val="000000"/>
      </a:folHlink>
    </a:clrScheme>
    <a:fontScheme name="EDF Fonts">
      <a:majorFont>
        <a:latin typeface="Frutiger LT 45 Light"/>
        <a:ea typeface=""/>
        <a:cs typeface=""/>
      </a:majorFont>
      <a:minorFont>
        <a:latin typeface="Frutiger LT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50B71C3E-4860-47EF-8027-035D2BB62E41}" vid="{280F1B5F-3EDC-43AE-8111-53940DCFFD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98347D4CF89FD4694BA09C03805ED37" ma:contentTypeVersion="0" ma:contentTypeDescription="Create a new document." ma:contentTypeScope="" ma:versionID="f1951abcb92cf1979c521cc7749b61d4">
  <xsd:schema xmlns:xsd="http://www.w3.org/2001/XMLSchema" xmlns:xs="http://www.w3.org/2001/XMLSchema" xmlns:p="http://schemas.microsoft.com/office/2006/metadata/properties" xmlns:ns2="c048cbef-29b9-4954-b00e-4cb9009d4182" targetNamespace="http://schemas.microsoft.com/office/2006/metadata/properties" ma:root="true" ma:fieldsID="795bc61da86592c913a615a2859c8f39" ns2:_="">
    <xsd:import namespace="c048cbef-29b9-4954-b00e-4cb9009d4182"/>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48cbef-29b9-4954-b00e-4cb9009d418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c048cbef-29b9-4954-b00e-4cb9009d4182">MZP4EA5N5E65-2963-101</_dlc_DocId>
    <_dlc_DocIdUrl xmlns="c048cbef-29b9-4954-b00e-4cb9009d4182">
      <Url>http://projects/BCT/_layouts/DocIdRedir.aspx?ID=MZP4EA5N5E65-2963-101</Url>
      <Description>MZP4EA5N5E65-2963-101</Description>
    </_dlc_DocIdUrl>
  </documentManagement>
</p:properties>
</file>

<file path=customXml/itemProps1.xml><?xml version="1.0" encoding="utf-8"?>
<ds:datastoreItem xmlns:ds="http://schemas.openxmlformats.org/officeDocument/2006/customXml" ds:itemID="{6A51C703-7AC2-4F26-9FE2-5BC9DE133A0E}">
  <ds:schemaRefs>
    <ds:schemaRef ds:uri="http://schemas.microsoft.com/sharepoint/v3/contenttype/forms"/>
  </ds:schemaRefs>
</ds:datastoreItem>
</file>

<file path=customXml/itemProps2.xml><?xml version="1.0" encoding="utf-8"?>
<ds:datastoreItem xmlns:ds="http://schemas.openxmlformats.org/officeDocument/2006/customXml" ds:itemID="{FBB12A90-8694-4B91-AA45-23A5CA3D1245}">
  <ds:schemaRefs>
    <ds:schemaRef ds:uri="http://schemas.microsoft.com/sharepoint/events"/>
  </ds:schemaRefs>
</ds:datastoreItem>
</file>

<file path=customXml/itemProps3.xml><?xml version="1.0" encoding="utf-8"?>
<ds:datastoreItem xmlns:ds="http://schemas.openxmlformats.org/officeDocument/2006/customXml" ds:itemID="{9C078783-2B1E-4115-B8D3-CC1557ED83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48cbef-29b9-4954-b00e-4cb9009d41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1E9E52A-7F0E-4409-B78C-187A72094237}">
  <ds:schemaRefs>
    <ds:schemaRef ds:uri="http://schemas.microsoft.com/office/2006/metadata/properties"/>
    <ds:schemaRef ds:uri="http://schemas.microsoft.com/office/infopath/2007/PartnerControls"/>
    <ds:schemaRef ds:uri="c048cbef-29b9-4954-b00e-4cb9009d4182"/>
  </ds:schemaRefs>
</ds:datastoreItem>
</file>

<file path=docProps/app.xml><?xml version="1.0" encoding="utf-8"?>
<Properties xmlns="http://schemas.openxmlformats.org/officeDocument/2006/extended-properties" xmlns:vt="http://schemas.openxmlformats.org/officeDocument/2006/docPropsVTypes">
  <Template>EDF_Generation_Electric-Template_ORANGE_LIGHT_16x9</Template>
  <TotalTime>83</TotalTime>
  <Words>533</Words>
  <Application>Microsoft Office PowerPoint</Application>
  <PresentationFormat>On-screen Show (16:9)</PresentationFormat>
  <Paragraphs>59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Frutiger LT 45 Light</vt:lpstr>
      <vt:lpstr>Frutiger LT 55 Roman</vt:lpstr>
      <vt:lpstr>Open Sans Light</vt:lpstr>
      <vt:lpstr>Generic Template 16.9_Format_FINAL</vt:lpstr>
      <vt:lpstr>Git + GitHub</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 GitHub</dc:title>
  <dc:creator>Allcock, Matthew</dc:creator>
  <cp:lastModifiedBy>Allcock, Matthew</cp:lastModifiedBy>
  <cp:revision>7</cp:revision>
  <dcterms:created xsi:type="dcterms:W3CDTF">2021-06-09T16:57:45Z</dcterms:created>
  <dcterms:modified xsi:type="dcterms:W3CDTF">2021-06-10T14:12:45Z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0x010100098347D4CF89FD4694BA09C03805ED37</vt:lpwstr>
  </property>
  <property fmtid="{D5CDD505-2E9C-101B-9397-08002B2CF9AE}" pid="3" name="_dlc_DocIdItemGuid">
    <vt:lpwstr>42830ae2-d75c-4f6e-bf7b-2027b7950747</vt:lpwstr>
  </property>
</Properties>
</file>