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7108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547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330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5767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1537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6447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6608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375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44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45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6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364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579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162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02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69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923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0F28DE-704F-47EF-AFFB-BE5D5532134A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4D3D3-C936-4401-BB39-9C4C5E2384D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861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524730"/>
          </a:xfrm>
        </p:spPr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1/2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983" y="1924959"/>
            <a:ext cx="8825658" cy="861420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ME GUSTA JUGAR VIDEOJUEGOS, IR AL GIMNASIO, JUGAR Y PASEAR A MIS MASCOTAS, TAMBIEN HACER AMIGOS, SOY ALEGRE JUEGO FUTBOL, VOLEYBALL Y TENGO MUCHOS HOBBIES.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" y="149424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Edgar josue sauceda serraNO</a:t>
            </a:r>
            <a:endParaRPr lang="es-MX" dirty="0"/>
          </a:p>
        </p:txBody>
      </p:sp>
      <p:sp>
        <p:nvSpPr>
          <p:cNvPr id="5" name="Subtítulo 2"/>
          <p:cNvSpPr txBox="1">
            <a:spLocks/>
          </p:cNvSpPr>
          <p:nvPr/>
        </p:nvSpPr>
        <p:spPr>
          <a:xfrm>
            <a:off x="149983" y="2836636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Mis juegos favoritos son </a:t>
            </a:r>
            <a:r>
              <a:rPr lang="es-MX" dirty="0" err="1" smtClean="0"/>
              <a:t>roblox</a:t>
            </a:r>
            <a:r>
              <a:rPr lang="es-MX" dirty="0" smtClean="0"/>
              <a:t>, </a:t>
            </a:r>
            <a:r>
              <a:rPr lang="es-MX" dirty="0" err="1" smtClean="0"/>
              <a:t>minecraft</a:t>
            </a:r>
            <a:r>
              <a:rPr lang="es-MX" dirty="0" smtClean="0"/>
              <a:t> y </a:t>
            </a:r>
            <a:r>
              <a:rPr lang="es-MX" dirty="0" err="1" smtClean="0"/>
              <a:t>fornite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5253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8825658" cy="1524730"/>
          </a:xfrm>
        </p:spPr>
        <p:txBody>
          <a:bodyPr/>
          <a:lstStyle/>
          <a:p>
            <a:r>
              <a:rPr lang="es-MX" dirty="0" err="1" smtClean="0"/>
              <a:t>Presentacion</a:t>
            </a:r>
            <a:r>
              <a:rPr lang="es-MX" dirty="0" smtClean="0"/>
              <a:t> 2/2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9983" y="1924959"/>
            <a:ext cx="8825658" cy="861420"/>
          </a:xfrm>
        </p:spPr>
        <p:txBody>
          <a:bodyPr>
            <a:normAutofit/>
          </a:bodyPr>
          <a:lstStyle/>
          <a:p>
            <a:r>
              <a:rPr lang="es-MX" dirty="0" smtClean="0"/>
              <a:t>Mis videojuegos favoritos son </a:t>
            </a:r>
            <a:r>
              <a:rPr lang="es-MX" dirty="0" err="1" smtClean="0"/>
              <a:t>roblox</a:t>
            </a:r>
            <a:r>
              <a:rPr lang="es-MX" dirty="0" smtClean="0"/>
              <a:t>, </a:t>
            </a:r>
            <a:r>
              <a:rPr lang="es-MX" dirty="0" err="1" smtClean="0"/>
              <a:t>fortnite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err="1" smtClean="0"/>
              <a:t>minecraft</a:t>
            </a:r>
            <a:r>
              <a:rPr lang="es-MX" dirty="0" smtClean="0"/>
              <a:t>, entre otros.</a:t>
            </a:r>
            <a:endParaRPr lang="es-MX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52400" y="149424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smtClean="0"/>
              <a:t>Edgar josue sauceda serraNO</a:t>
            </a:r>
            <a:endParaRPr lang="es-MX" dirty="0"/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149983" y="2786379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Mi comida favorita es la pizza, tengo 3 mascotas , </a:t>
            </a:r>
            <a:r>
              <a:rPr lang="es-MX" dirty="0" err="1" smtClean="0"/>
              <a:t>tobby</a:t>
            </a:r>
            <a:r>
              <a:rPr lang="es-MX" dirty="0" smtClean="0"/>
              <a:t> Jerry y chiquita, son perros </a:t>
            </a:r>
            <a:r>
              <a:rPr lang="es-MX" dirty="0" err="1" smtClean="0"/>
              <a:t>freshpool</a:t>
            </a:r>
            <a:endParaRPr lang="es-MX" dirty="0"/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149983" y="3849918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dirty="0" smtClean="0"/>
              <a:t>Gracias por leer :3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62710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89</Words>
  <Application>Microsoft Office PowerPoint</Application>
  <PresentationFormat>Panorámica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Presentacion 1/2</vt:lpstr>
      <vt:lpstr>Presentacion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 1/2</dc:title>
  <dc:creator>CC1</dc:creator>
  <cp:lastModifiedBy>CC1</cp:lastModifiedBy>
  <cp:revision>1</cp:revision>
  <dcterms:created xsi:type="dcterms:W3CDTF">2025-02-14T00:11:55Z</dcterms:created>
  <dcterms:modified xsi:type="dcterms:W3CDTF">2025-02-14T00:16:30Z</dcterms:modified>
</cp:coreProperties>
</file>