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10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754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5330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5767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1537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6447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660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1375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44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454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65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364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579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16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02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369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92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0F28DE-704F-47EF-AFFB-BE5D5532134A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5861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/>
          <p:nvPr/>
        </p:nvSpPr>
        <p:spPr>
          <a:xfrm>
            <a:off x="9044733" y="3186608"/>
            <a:ext cx="2019507" cy="3161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4167051" y="3689580"/>
            <a:ext cx="3971109" cy="2263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785135" y="3703545"/>
            <a:ext cx="2301271" cy="2344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8825658" cy="1524730"/>
          </a:xfrm>
        </p:spPr>
        <p:txBody>
          <a:bodyPr/>
          <a:lstStyle/>
          <a:p>
            <a:r>
              <a:rPr lang="es-MX" dirty="0" err="1" smtClean="0"/>
              <a:t>Presentacion</a:t>
            </a:r>
            <a:r>
              <a:rPr lang="es-MX" dirty="0" smtClean="0"/>
              <a:t> </a:t>
            </a:r>
            <a:r>
              <a:rPr lang="es-MX" dirty="0" smtClean="0"/>
              <a:t>1/3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9983" y="1924959"/>
            <a:ext cx="8825658" cy="861420"/>
          </a:xfrm>
        </p:spPr>
        <p:txBody>
          <a:bodyPr>
            <a:normAutofit fontScale="85000" lnSpcReduction="10000"/>
          </a:bodyPr>
          <a:lstStyle/>
          <a:p>
            <a:r>
              <a:rPr lang="es-MX" dirty="0" smtClean="0"/>
              <a:t>ME GUSTA JUGAR VIDEOJUEGOS, IR AL GIMNASIO, JUGAR Y PASEAR A MIS MASCOTAS, TAMBIEN HACER AMIGOS, SOY ALEGRE JUEGO FUTBOL, VOLEYBALL Y TENGO MUCHOS </a:t>
            </a:r>
            <a:r>
              <a:rPr lang="es-MX" dirty="0" smtClean="0"/>
              <a:t>HOBBIES, tengo 15 años y cumplo el 16 de abril!!!</a:t>
            </a:r>
            <a:endParaRPr lang="es-MX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2400" y="1494249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dirty="0" smtClean="0"/>
              <a:t>Edgar </a:t>
            </a:r>
            <a:r>
              <a:rPr lang="es-MX" dirty="0" err="1" smtClean="0"/>
              <a:t>josue</a:t>
            </a:r>
            <a:r>
              <a:rPr lang="es-MX" dirty="0" smtClean="0"/>
              <a:t> sauceda </a:t>
            </a:r>
            <a:r>
              <a:rPr lang="es-MX" dirty="0" err="1" smtClean="0"/>
              <a:t>serraNO</a:t>
            </a:r>
            <a:endParaRPr lang="es-MX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49983" y="2836636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dirty="0" smtClean="0"/>
              <a:t>Mis juegos favoritos son </a:t>
            </a:r>
            <a:r>
              <a:rPr lang="es-MX" dirty="0" err="1" smtClean="0"/>
              <a:t>roblox</a:t>
            </a:r>
            <a:r>
              <a:rPr lang="es-MX" dirty="0" smtClean="0"/>
              <a:t>, </a:t>
            </a:r>
            <a:r>
              <a:rPr lang="es-MX" dirty="0" err="1" smtClean="0"/>
              <a:t>minecraft</a:t>
            </a:r>
            <a:r>
              <a:rPr lang="es-MX" dirty="0" smtClean="0"/>
              <a:t> y </a:t>
            </a:r>
            <a:r>
              <a:rPr lang="es-MX" dirty="0" err="1" smtClean="0"/>
              <a:t>fortnite</a:t>
            </a:r>
            <a:r>
              <a:rPr lang="es-MX" dirty="0" smtClean="0"/>
              <a:t>!!!</a:t>
            </a:r>
            <a:endParaRPr lang="es-MX" dirty="0"/>
          </a:p>
        </p:txBody>
      </p:sp>
      <p:sp>
        <p:nvSpPr>
          <p:cNvPr id="6" name="AutoShape 2" descr="Superchico Genial"/>
          <p:cNvSpPr>
            <a:spLocks noChangeAspect="1" noChangeArrowheads="1"/>
          </p:cNvSpPr>
          <p:nvPr/>
        </p:nvSpPr>
        <p:spPr bwMode="auto">
          <a:xfrm>
            <a:off x="155575" y="-144463"/>
            <a:ext cx="2930832" cy="293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AutoShape 4" descr="Superchico Geni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AutoShape 6" descr="Superchico Genial"/>
          <p:cNvSpPr>
            <a:spLocks noChangeAspect="1" noChangeArrowheads="1"/>
          </p:cNvSpPr>
          <p:nvPr/>
        </p:nvSpPr>
        <p:spPr bwMode="auto">
          <a:xfrm>
            <a:off x="1620991" y="-3048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28" y="3810002"/>
            <a:ext cx="2143125" cy="2143125"/>
          </a:xfrm>
          <a:prstGeom prst="rect">
            <a:avLst/>
          </a:prstGeom>
        </p:spPr>
      </p:pic>
      <p:sp>
        <p:nvSpPr>
          <p:cNvPr id="10" name="AutoShape 8" descr="MINECRAFT EPIC - YouTu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32" y="3810002"/>
            <a:ext cx="3510034" cy="197219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545" y="3310525"/>
            <a:ext cx="16002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53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3" grpId="0" animBg="1"/>
      <p:bldP spid="2" grpId="0"/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/>
          <p:nvPr/>
        </p:nvSpPr>
        <p:spPr>
          <a:xfrm>
            <a:off x="8490857" y="3186608"/>
            <a:ext cx="2573383" cy="31619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4167051" y="3689580"/>
            <a:ext cx="3971109" cy="226354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785135" y="3703545"/>
            <a:ext cx="2301272" cy="234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8825658" cy="1524730"/>
          </a:xfrm>
        </p:spPr>
        <p:txBody>
          <a:bodyPr/>
          <a:lstStyle/>
          <a:p>
            <a:r>
              <a:rPr lang="es-MX" dirty="0" err="1" smtClean="0"/>
              <a:t>Presentacion</a:t>
            </a:r>
            <a:r>
              <a:rPr lang="es-MX" dirty="0" smtClean="0"/>
              <a:t> </a:t>
            </a:r>
            <a:r>
              <a:rPr lang="es-MX" dirty="0" smtClean="0"/>
              <a:t>2/3</a:t>
            </a:r>
            <a:endParaRPr lang="es-MX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2400" y="1494249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dirty="0" smtClean="0"/>
              <a:t>Me gusta hacer amigos y aprovechar al máximo el tiempo, para divertirme, también me gustan mucho las macotas, en especial los perros y loros.</a:t>
            </a:r>
            <a:endParaRPr lang="es-MX" dirty="0"/>
          </a:p>
        </p:txBody>
      </p:sp>
      <p:sp>
        <p:nvSpPr>
          <p:cNvPr id="6" name="AutoShape 2" descr="Superchico Genial"/>
          <p:cNvSpPr>
            <a:spLocks noChangeAspect="1" noChangeArrowheads="1"/>
          </p:cNvSpPr>
          <p:nvPr/>
        </p:nvSpPr>
        <p:spPr bwMode="auto">
          <a:xfrm>
            <a:off x="155575" y="-144463"/>
            <a:ext cx="2930832" cy="293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AutoShape 4" descr="Superchico Geni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AutoShape 6" descr="Superchico Genial"/>
          <p:cNvSpPr>
            <a:spLocks noChangeAspect="1" noChangeArrowheads="1"/>
          </p:cNvSpPr>
          <p:nvPr/>
        </p:nvSpPr>
        <p:spPr bwMode="auto">
          <a:xfrm>
            <a:off x="1620991" y="-3048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0" name="AutoShape 8" descr="MINECRAFT EPIC - YouTu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182401" y="2275531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dirty="0" smtClean="0"/>
              <a:t>Mi materia favorita es de momento programación y física.</a:t>
            </a:r>
            <a:endParaRPr lang="es-MX" dirty="0"/>
          </a:p>
        </p:txBody>
      </p:sp>
      <p:sp>
        <p:nvSpPr>
          <p:cNvPr id="18" name="Subtítulo 2"/>
          <p:cNvSpPr txBox="1">
            <a:spLocks/>
          </p:cNvSpPr>
          <p:nvPr/>
        </p:nvSpPr>
        <p:spPr>
          <a:xfrm>
            <a:off x="167842" y="267576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dirty="0" smtClean="0"/>
              <a:t>Por ultimo lo que mas me gusta hacer en mi tiempo libre es estar a la </a:t>
            </a:r>
            <a:r>
              <a:rPr lang="es-MX" dirty="0" err="1" smtClean="0"/>
              <a:t>interperie</a:t>
            </a:r>
            <a:r>
              <a:rPr lang="es-MX" dirty="0" smtClean="0"/>
              <a:t> y disfrutar de la </a:t>
            </a:r>
            <a:r>
              <a:rPr lang="es-MX" dirty="0" err="1" smtClean="0"/>
              <a:t>life</a:t>
            </a:r>
            <a:r>
              <a:rPr lang="es-MX" dirty="0"/>
              <a:t> </a:t>
            </a:r>
            <a:r>
              <a:rPr lang="es-MX" dirty="0" smtClean="0"/>
              <a:t>:D</a:t>
            </a:r>
            <a:endParaRPr lang="es-MX" dirty="0"/>
          </a:p>
        </p:txBody>
      </p:sp>
      <p:sp>
        <p:nvSpPr>
          <p:cNvPr id="19" name="AutoShape 2" descr="Cruise Roleplay - Roblox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43" y="3803197"/>
            <a:ext cx="2144654" cy="2145251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805" y="3803197"/>
            <a:ext cx="3657600" cy="2024799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094" y="3315520"/>
            <a:ext cx="2344908" cy="290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005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3" grpId="0" animBg="1"/>
      <p:bldP spid="2" grpId="0"/>
      <p:bldP spid="4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 rot="20508876">
            <a:off x="6933586" y="3071325"/>
            <a:ext cx="4014761" cy="2381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2150335" y="3236477"/>
            <a:ext cx="4193178" cy="30661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79081"/>
            <a:ext cx="8825658" cy="1524730"/>
          </a:xfrm>
        </p:spPr>
        <p:txBody>
          <a:bodyPr/>
          <a:lstStyle/>
          <a:p>
            <a:r>
              <a:rPr lang="es-MX" dirty="0" err="1" smtClean="0"/>
              <a:t>Presentacion</a:t>
            </a:r>
            <a:r>
              <a:rPr lang="es-MX" dirty="0" smtClean="0"/>
              <a:t> </a:t>
            </a:r>
            <a:r>
              <a:rPr lang="es-MX" dirty="0" smtClean="0"/>
              <a:t>/3</a:t>
            </a:r>
            <a:endParaRPr lang="es-MX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0" y="1311249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sz="4000" dirty="0" smtClean="0"/>
              <a:t>Edgar </a:t>
            </a:r>
            <a:r>
              <a:rPr lang="es-MX" sz="4000" dirty="0" err="1" smtClean="0"/>
              <a:t>josue</a:t>
            </a:r>
            <a:r>
              <a:rPr lang="es-MX" sz="4000" dirty="0" smtClean="0"/>
              <a:t> sauceda </a:t>
            </a:r>
            <a:r>
              <a:rPr lang="es-MX" sz="4000" dirty="0" err="1" smtClean="0"/>
              <a:t>serraNO</a:t>
            </a:r>
            <a:endParaRPr lang="es-MX" sz="40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49983" y="1924959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dirty="0" smtClean="0"/>
              <a:t>Mi comida favorita es la pizza, tengo 3 mascotas , </a:t>
            </a:r>
            <a:r>
              <a:rPr lang="es-MX" dirty="0" err="1" smtClean="0"/>
              <a:t>tobby</a:t>
            </a:r>
            <a:r>
              <a:rPr lang="es-MX" dirty="0" smtClean="0"/>
              <a:t> Jerry y chiquita, son perros </a:t>
            </a:r>
            <a:r>
              <a:rPr lang="es-MX" dirty="0" err="1" smtClean="0"/>
              <a:t>freshpoo</a:t>
            </a:r>
            <a:r>
              <a:rPr lang="es-MX" dirty="0" err="1" smtClean="0"/>
              <a:t>l</a:t>
            </a:r>
            <a:r>
              <a:rPr lang="es-MX" dirty="0" smtClean="0"/>
              <a:t> , TAN BONITOS :3</a:t>
            </a:r>
            <a:endParaRPr lang="es-MX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49983" y="2588269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dirty="0" smtClean="0"/>
              <a:t>Gracias por leer :3</a:t>
            </a:r>
            <a:endParaRPr lang="es-MX" dirty="0"/>
          </a:p>
        </p:txBody>
      </p:sp>
      <p:sp>
        <p:nvSpPr>
          <p:cNvPr id="5" name="AutoShape 2" descr="63.700+ French Poodle Fotografías de stock, fotos e imágenes libres de  derechos - iStock | Caniche, Perro, Labrad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244" y="3449689"/>
            <a:ext cx="3811361" cy="263972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79207">
            <a:off x="7025511" y="3181474"/>
            <a:ext cx="3824941" cy="214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710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2" grpId="0"/>
      <p:bldP spid="4" grpId="0"/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157</Words>
  <Application>Microsoft Office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Presentacion 1/3</vt:lpstr>
      <vt:lpstr>Presentacion 2/3</vt:lpstr>
      <vt:lpstr>Presentacion /3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1/2</dc:title>
  <dc:creator>CC1</dc:creator>
  <cp:lastModifiedBy>PC-22</cp:lastModifiedBy>
  <cp:revision>3</cp:revision>
  <dcterms:created xsi:type="dcterms:W3CDTF">2025-02-14T00:11:55Z</dcterms:created>
  <dcterms:modified xsi:type="dcterms:W3CDTF">2025-02-19T00:08:55Z</dcterms:modified>
</cp:coreProperties>
</file>