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6" r:id="rId3"/>
    <p:sldId id="277" r:id="rId4"/>
    <p:sldId id="278" r:id="rId5"/>
    <p:sldId id="279" r:id="rId6"/>
    <p:sldId id="295" r:id="rId7"/>
    <p:sldId id="283" r:id="rId8"/>
    <p:sldId id="284" r:id="rId9"/>
    <p:sldId id="319" r:id="rId10"/>
    <p:sldId id="318" r:id="rId11"/>
    <p:sldId id="320" r:id="rId12"/>
    <p:sldId id="286" r:id="rId13"/>
    <p:sldId id="321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4025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4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0363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213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571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0949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174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7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9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9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463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96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50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70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116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94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364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3BD1A7-B4D7-44A6-8B0C-9DBFC227147A}" type="datetimeFigureOut">
              <a:rPr lang="es-PE" smtClean="0"/>
              <a:t>12/12/2020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3AD-F8E1-44C0-B856-C018233DFA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236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8">
            <a:extLst>
              <a:ext uri="{FF2B5EF4-FFF2-40B4-BE49-F238E27FC236}">
                <a16:creationId xmlns:a16="http://schemas.microsoft.com/office/drawing/2014/main" id="{65B9A315-4A11-4669-8191-280B2FB53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80199"/>
              </p:ext>
            </p:extLst>
          </p:nvPr>
        </p:nvGraphicFramePr>
        <p:xfrm>
          <a:off x="6835652" y="401366"/>
          <a:ext cx="2519928" cy="605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928">
                  <a:extLst>
                    <a:ext uri="{9D8B030D-6E8A-4147-A177-3AD203B41FA5}">
                      <a16:colId xmlns:a16="http://schemas.microsoft.com/office/drawing/2014/main" val="1797264310"/>
                    </a:ext>
                  </a:extLst>
                </a:gridCol>
              </a:tblGrid>
              <a:tr h="624983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 Black" panose="020B0A04020102020204" pitchFamily="34" charset="0"/>
                        </a:rPr>
                        <a:t>Sistema operativo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2315617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14550381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36975001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01311274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47953347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85250805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3544227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75183444"/>
                  </a:ext>
                </a:extLst>
              </a:tr>
            </a:tbl>
          </a:graphicData>
        </a:graphic>
      </p:graphicFrame>
      <p:pic>
        <p:nvPicPr>
          <p:cNvPr id="4" name="Picture 2" descr="Iconos Microsoft Word 2019 - Descarga gratuita, PNG y SVG">
            <a:extLst>
              <a:ext uri="{FF2B5EF4-FFF2-40B4-BE49-F238E27FC236}">
                <a16:creationId xmlns:a16="http://schemas.microsoft.com/office/drawing/2014/main" id="{3E063494-2B8B-4EF0-AC4E-5A78FF8C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52" y="1089965"/>
            <a:ext cx="629877" cy="6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eft 4 Dead 2 - Icon by Blagoicons on DeviantArt">
            <a:extLst>
              <a:ext uri="{FF2B5EF4-FFF2-40B4-BE49-F238E27FC236}">
                <a16:creationId xmlns:a16="http://schemas.microsoft.com/office/drawing/2014/main" id="{240C0BAF-6732-4628-8274-D86D42619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86" y="1860198"/>
            <a:ext cx="548243" cy="54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y cómo funciona una CPU | Tecnología - ComputerHoy.com">
            <a:extLst>
              <a:ext uri="{FF2B5EF4-FFF2-40B4-BE49-F238E27FC236}">
                <a16:creationId xmlns:a16="http://schemas.microsoft.com/office/drawing/2014/main" id="{57CB676E-2E0F-48B0-9755-0F668F38D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5" y="2743199"/>
            <a:ext cx="3044690" cy="17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98A008C-1A2F-4FDD-9B6D-05AD5EA65B8F}"/>
              </a:ext>
            </a:extLst>
          </p:cNvPr>
          <p:cNvSpPr/>
          <p:nvPr/>
        </p:nvSpPr>
        <p:spPr>
          <a:xfrm>
            <a:off x="4377128" y="3010577"/>
            <a:ext cx="1349115" cy="118422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31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8D3DB7FB-2E6B-4D29-900F-89B81CEFD024}"/>
              </a:ext>
            </a:extLst>
          </p:cNvPr>
          <p:cNvSpPr/>
          <p:nvPr/>
        </p:nvSpPr>
        <p:spPr>
          <a:xfrm>
            <a:off x="1587900" y="47828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Nuevo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29AE213-9CA5-45F4-83C6-A694A5A5FACA}"/>
              </a:ext>
            </a:extLst>
          </p:cNvPr>
          <p:cNvSpPr/>
          <p:nvPr/>
        </p:nvSpPr>
        <p:spPr>
          <a:xfrm>
            <a:off x="4369475" y="17580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Listo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BF61E9-528C-424E-A2D8-B5DBB8F96CF8}"/>
              </a:ext>
            </a:extLst>
          </p:cNvPr>
          <p:cNvSpPr/>
          <p:nvPr/>
        </p:nvSpPr>
        <p:spPr>
          <a:xfrm>
            <a:off x="7420772" y="6622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Ejecución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0EB52B-100B-47D8-8C54-6093BB291058}"/>
              </a:ext>
            </a:extLst>
          </p:cNvPr>
          <p:cNvSpPr/>
          <p:nvPr/>
        </p:nvSpPr>
        <p:spPr>
          <a:xfrm>
            <a:off x="5640958" y="3415078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Bloqueado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97084A-F494-450A-B483-BF6FF0C7DE69}"/>
              </a:ext>
            </a:extLst>
          </p:cNvPr>
          <p:cNvSpPr/>
          <p:nvPr/>
        </p:nvSpPr>
        <p:spPr>
          <a:xfrm>
            <a:off x="9540319" y="2383616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Terminado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81A60E-6BA7-44EC-86CF-A4B46F6FE0B6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3107066" y="1272711"/>
            <a:ext cx="2152316" cy="4853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64B325E-B52E-4193-84D7-CAF906C4873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200586" y="1127639"/>
            <a:ext cx="600381" cy="139227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275E34D5-1331-4C68-9940-67EB31E2AF3E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6604525" y="890085"/>
            <a:ext cx="1003236" cy="2409073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F91A1466-308E-4F15-911C-0B1A090246D4}"/>
              </a:ext>
            </a:extLst>
          </p:cNvPr>
          <p:cNvCxnSpPr>
            <a:stCxn id="6" idx="4"/>
            <a:endCxn id="7" idx="6"/>
          </p:cNvCxnSpPr>
          <p:nvPr/>
        </p:nvCxnSpPr>
        <p:spPr>
          <a:xfrm rot="5400000">
            <a:off x="6722006" y="2291770"/>
            <a:ext cx="2287440" cy="88990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1349756E-F430-48AE-A04A-EC3199FD411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6024860" y="362162"/>
            <a:ext cx="630435" cy="21613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E7ACBF5D-0D48-4DEC-BEF3-EFA1F3E2CAB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rot="16200000" flipV="1">
            <a:off x="5531987" y="2416199"/>
            <a:ext cx="726275" cy="12714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 descr="How to enable Kotlin on Netbeans. Hello dear reader! In this tutorial you…  | by Wendreo L. Fernandes | Medium">
            <a:extLst>
              <a:ext uri="{FF2B5EF4-FFF2-40B4-BE49-F238E27FC236}">
                <a16:creationId xmlns:a16="http://schemas.microsoft.com/office/drawing/2014/main" id="{208F1F0B-EC06-4366-AA97-5F2A6CE9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05" y="1613560"/>
            <a:ext cx="629877" cy="6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a 2">
            <a:extLst>
              <a:ext uri="{FF2B5EF4-FFF2-40B4-BE49-F238E27FC236}">
                <a16:creationId xmlns:a16="http://schemas.microsoft.com/office/drawing/2014/main" id="{B70BE293-6226-48C0-A547-F8F3D60F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97495"/>
              </p:ext>
            </p:extLst>
          </p:nvPr>
        </p:nvGraphicFramePr>
        <p:xfrm>
          <a:off x="532228" y="4997956"/>
          <a:ext cx="11328469" cy="14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88">
                  <a:extLst>
                    <a:ext uri="{9D8B030D-6E8A-4147-A177-3AD203B41FA5}">
                      <a16:colId xmlns:a16="http://schemas.microsoft.com/office/drawing/2014/main" val="1963404562"/>
                    </a:ext>
                  </a:extLst>
                </a:gridCol>
                <a:gridCol w="1048926">
                  <a:extLst>
                    <a:ext uri="{9D8B030D-6E8A-4147-A177-3AD203B41FA5}">
                      <a16:colId xmlns:a16="http://schemas.microsoft.com/office/drawing/2014/main" val="1171806435"/>
                    </a:ext>
                  </a:extLst>
                </a:gridCol>
                <a:gridCol w="1244622">
                  <a:extLst>
                    <a:ext uri="{9D8B030D-6E8A-4147-A177-3AD203B41FA5}">
                      <a16:colId xmlns:a16="http://schemas.microsoft.com/office/drawing/2014/main" val="2215179549"/>
                    </a:ext>
                  </a:extLst>
                </a:gridCol>
                <a:gridCol w="1078356">
                  <a:extLst>
                    <a:ext uri="{9D8B030D-6E8A-4147-A177-3AD203B41FA5}">
                      <a16:colId xmlns:a16="http://schemas.microsoft.com/office/drawing/2014/main" val="2007331942"/>
                    </a:ext>
                  </a:extLst>
                </a:gridCol>
                <a:gridCol w="781280">
                  <a:extLst>
                    <a:ext uri="{9D8B030D-6E8A-4147-A177-3AD203B41FA5}">
                      <a16:colId xmlns:a16="http://schemas.microsoft.com/office/drawing/2014/main" val="2307531194"/>
                    </a:ext>
                  </a:extLst>
                </a:gridCol>
                <a:gridCol w="978133">
                  <a:extLst>
                    <a:ext uri="{9D8B030D-6E8A-4147-A177-3AD203B41FA5}">
                      <a16:colId xmlns:a16="http://schemas.microsoft.com/office/drawing/2014/main" val="360034230"/>
                    </a:ext>
                  </a:extLst>
                </a:gridCol>
                <a:gridCol w="1180501">
                  <a:extLst>
                    <a:ext uri="{9D8B030D-6E8A-4147-A177-3AD203B41FA5}">
                      <a16:colId xmlns:a16="http://schemas.microsoft.com/office/drawing/2014/main" val="2979014795"/>
                    </a:ext>
                  </a:extLst>
                </a:gridCol>
                <a:gridCol w="710554">
                  <a:extLst>
                    <a:ext uri="{9D8B030D-6E8A-4147-A177-3AD203B41FA5}">
                      <a16:colId xmlns:a16="http://schemas.microsoft.com/office/drawing/2014/main" val="560170674"/>
                    </a:ext>
                  </a:extLst>
                </a:gridCol>
                <a:gridCol w="652085">
                  <a:extLst>
                    <a:ext uri="{9D8B030D-6E8A-4147-A177-3AD203B41FA5}">
                      <a16:colId xmlns:a16="http://schemas.microsoft.com/office/drawing/2014/main" val="2509257299"/>
                    </a:ext>
                  </a:extLst>
                </a:gridCol>
                <a:gridCol w="782505">
                  <a:extLst>
                    <a:ext uri="{9D8B030D-6E8A-4147-A177-3AD203B41FA5}">
                      <a16:colId xmlns:a16="http://schemas.microsoft.com/office/drawing/2014/main" val="1096217514"/>
                    </a:ext>
                  </a:extLst>
                </a:gridCol>
                <a:gridCol w="1168074">
                  <a:extLst>
                    <a:ext uri="{9D8B030D-6E8A-4147-A177-3AD203B41FA5}">
                      <a16:colId xmlns:a16="http://schemas.microsoft.com/office/drawing/2014/main" val="2102776372"/>
                    </a:ext>
                  </a:extLst>
                </a:gridCol>
                <a:gridCol w="1179445">
                  <a:extLst>
                    <a:ext uri="{9D8B030D-6E8A-4147-A177-3AD203B41FA5}">
                      <a16:colId xmlns:a16="http://schemas.microsoft.com/office/drawing/2014/main" val="302066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Counter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8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Terminado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69755"/>
                  </a:ext>
                </a:extLst>
              </a:tr>
              <a:tr h="453988">
                <a:tc>
                  <a:txBody>
                    <a:bodyPr/>
                    <a:lstStyle/>
                    <a:p>
                      <a:r>
                        <a:rPr lang="es-PE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5800K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34796"/>
                  </a:ext>
                </a:extLst>
              </a:tr>
            </a:tbl>
          </a:graphicData>
        </a:graphic>
      </p:graphicFrame>
      <p:pic>
        <p:nvPicPr>
          <p:cNvPr id="23" name="Picture 4" descr="Left 4 Dead 2 - Icon by Blagoicons on DeviantArt">
            <a:extLst>
              <a:ext uri="{FF2B5EF4-FFF2-40B4-BE49-F238E27FC236}">
                <a16:creationId xmlns:a16="http://schemas.microsoft.com/office/drawing/2014/main" id="{6D38D37E-AD6B-4328-8F78-1DF0DD08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53" y="356555"/>
            <a:ext cx="642535" cy="6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15807 0.26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4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8D3DB7FB-2E6B-4D29-900F-89B81CEFD024}"/>
              </a:ext>
            </a:extLst>
          </p:cNvPr>
          <p:cNvSpPr/>
          <p:nvPr/>
        </p:nvSpPr>
        <p:spPr>
          <a:xfrm>
            <a:off x="1587900" y="47828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Nuevo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29AE213-9CA5-45F4-83C6-A694A5A5FACA}"/>
              </a:ext>
            </a:extLst>
          </p:cNvPr>
          <p:cNvSpPr/>
          <p:nvPr/>
        </p:nvSpPr>
        <p:spPr>
          <a:xfrm>
            <a:off x="4369475" y="17580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Listo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BF61E9-528C-424E-A2D8-B5DBB8F96CF8}"/>
              </a:ext>
            </a:extLst>
          </p:cNvPr>
          <p:cNvSpPr/>
          <p:nvPr/>
        </p:nvSpPr>
        <p:spPr>
          <a:xfrm>
            <a:off x="7420772" y="6622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Ejecución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0EB52B-100B-47D8-8C54-6093BB291058}"/>
              </a:ext>
            </a:extLst>
          </p:cNvPr>
          <p:cNvSpPr/>
          <p:nvPr/>
        </p:nvSpPr>
        <p:spPr>
          <a:xfrm>
            <a:off x="5640958" y="3415078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Bloqueado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97084A-F494-450A-B483-BF6FF0C7DE69}"/>
              </a:ext>
            </a:extLst>
          </p:cNvPr>
          <p:cNvSpPr/>
          <p:nvPr/>
        </p:nvSpPr>
        <p:spPr>
          <a:xfrm>
            <a:off x="9540319" y="2383616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Terminado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81A60E-6BA7-44EC-86CF-A4B46F6FE0B6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3107066" y="1272711"/>
            <a:ext cx="2152316" cy="4853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64B325E-B52E-4193-84D7-CAF906C4873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200586" y="1127639"/>
            <a:ext cx="600381" cy="139227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275E34D5-1331-4C68-9940-67EB31E2AF3E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6604525" y="890085"/>
            <a:ext cx="1003236" cy="2409073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F91A1466-308E-4F15-911C-0B1A090246D4}"/>
              </a:ext>
            </a:extLst>
          </p:cNvPr>
          <p:cNvCxnSpPr>
            <a:stCxn id="6" idx="4"/>
            <a:endCxn id="7" idx="6"/>
          </p:cNvCxnSpPr>
          <p:nvPr/>
        </p:nvCxnSpPr>
        <p:spPr>
          <a:xfrm rot="5400000">
            <a:off x="6722006" y="2291770"/>
            <a:ext cx="2287440" cy="88990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1349756E-F430-48AE-A04A-EC3199FD41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6024860" y="362162"/>
            <a:ext cx="630435" cy="21613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E7ACBF5D-0D48-4DEC-BEF3-EFA1F3E2CAB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rot="16200000" flipV="1">
            <a:off x="5531987" y="2416199"/>
            <a:ext cx="726275" cy="12714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 descr="How to enable Kotlin on Netbeans. Hello dear reader! In this tutorial you…  | by Wendreo L. Fernandes | Medium">
            <a:extLst>
              <a:ext uri="{FF2B5EF4-FFF2-40B4-BE49-F238E27FC236}">
                <a16:creationId xmlns:a16="http://schemas.microsoft.com/office/drawing/2014/main" id="{208F1F0B-EC06-4366-AA97-5F2A6CE9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52" y="1563935"/>
            <a:ext cx="629877" cy="6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a 2">
            <a:extLst>
              <a:ext uri="{FF2B5EF4-FFF2-40B4-BE49-F238E27FC236}">
                <a16:creationId xmlns:a16="http://schemas.microsoft.com/office/drawing/2014/main" id="{B70BE293-6226-48C0-A547-F8F3D60F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88472"/>
              </p:ext>
            </p:extLst>
          </p:nvPr>
        </p:nvGraphicFramePr>
        <p:xfrm>
          <a:off x="532228" y="4997956"/>
          <a:ext cx="1112754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94">
                  <a:extLst>
                    <a:ext uri="{9D8B030D-6E8A-4147-A177-3AD203B41FA5}">
                      <a16:colId xmlns:a16="http://schemas.microsoft.com/office/drawing/2014/main" val="1963404562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1171806435"/>
                    </a:ext>
                  </a:extLst>
                </a:gridCol>
                <a:gridCol w="1327747">
                  <a:extLst>
                    <a:ext uri="{9D8B030D-6E8A-4147-A177-3AD203B41FA5}">
                      <a16:colId xmlns:a16="http://schemas.microsoft.com/office/drawing/2014/main" val="2215179549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007331942"/>
                    </a:ext>
                  </a:extLst>
                </a:gridCol>
                <a:gridCol w="767423">
                  <a:extLst>
                    <a:ext uri="{9D8B030D-6E8A-4147-A177-3AD203B41FA5}">
                      <a16:colId xmlns:a16="http://schemas.microsoft.com/office/drawing/2014/main" val="2307531194"/>
                    </a:ext>
                  </a:extLst>
                </a:gridCol>
                <a:gridCol w="960785">
                  <a:extLst>
                    <a:ext uri="{9D8B030D-6E8A-4147-A177-3AD203B41FA5}">
                      <a16:colId xmlns:a16="http://schemas.microsoft.com/office/drawing/2014/main" val="360034230"/>
                    </a:ext>
                  </a:extLst>
                </a:gridCol>
                <a:gridCol w="1159563">
                  <a:extLst>
                    <a:ext uri="{9D8B030D-6E8A-4147-A177-3AD203B41FA5}">
                      <a16:colId xmlns:a16="http://schemas.microsoft.com/office/drawing/2014/main" val="2979014795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560170674"/>
                    </a:ext>
                  </a:extLst>
                </a:gridCol>
                <a:gridCol w="640519">
                  <a:extLst>
                    <a:ext uri="{9D8B030D-6E8A-4147-A177-3AD203B41FA5}">
                      <a16:colId xmlns:a16="http://schemas.microsoft.com/office/drawing/2014/main" val="2509257299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096217514"/>
                    </a:ext>
                  </a:extLst>
                </a:gridCol>
                <a:gridCol w="1194842">
                  <a:extLst>
                    <a:ext uri="{9D8B030D-6E8A-4147-A177-3AD203B41FA5}">
                      <a16:colId xmlns:a16="http://schemas.microsoft.com/office/drawing/2014/main" val="2102776372"/>
                    </a:ext>
                  </a:extLst>
                </a:gridCol>
                <a:gridCol w="1111041">
                  <a:extLst>
                    <a:ext uri="{9D8B030D-6E8A-4147-A177-3AD203B41FA5}">
                      <a16:colId xmlns:a16="http://schemas.microsoft.com/office/drawing/2014/main" val="302066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Counter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8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Terminado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6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5800K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34796"/>
                  </a:ext>
                </a:extLst>
              </a:tr>
            </a:tbl>
          </a:graphicData>
        </a:graphic>
      </p:graphicFrame>
      <p:pic>
        <p:nvPicPr>
          <p:cNvPr id="23" name="Picture 4" descr="Left 4 Dead 2 - Icon by Blagoicons on DeviantArt">
            <a:extLst>
              <a:ext uri="{FF2B5EF4-FFF2-40B4-BE49-F238E27FC236}">
                <a16:creationId xmlns:a16="http://schemas.microsoft.com/office/drawing/2014/main" id="{6D38D37E-AD6B-4328-8F78-1DF0DD08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26" y="2062348"/>
            <a:ext cx="642535" cy="6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24597 -0.16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41C0764-63C1-4EB8-A9AC-FC15DED17608}"/>
              </a:ext>
            </a:extLst>
          </p:cNvPr>
          <p:cNvGrpSpPr/>
          <p:nvPr/>
        </p:nvGrpSpPr>
        <p:grpSpPr>
          <a:xfrm>
            <a:off x="3260035" y="904460"/>
            <a:ext cx="7447721" cy="5526157"/>
            <a:chOff x="3763618" y="665921"/>
            <a:chExt cx="7447721" cy="5526157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14E081A-D081-4DFA-AEA1-877ED9871FF8}"/>
                </a:ext>
              </a:extLst>
            </p:cNvPr>
            <p:cNvGrpSpPr/>
            <p:nvPr/>
          </p:nvGrpSpPr>
          <p:grpSpPr>
            <a:xfrm>
              <a:off x="3763618" y="665921"/>
              <a:ext cx="7447721" cy="5526157"/>
              <a:chOff x="3233531" y="665921"/>
              <a:chExt cx="7447721" cy="5526157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699F626-D922-48D4-B868-1F540D6DADFE}"/>
                  </a:ext>
                </a:extLst>
              </p:cNvPr>
              <p:cNvSpPr/>
              <p:nvPr/>
            </p:nvSpPr>
            <p:spPr>
              <a:xfrm>
                <a:off x="3233531" y="665921"/>
                <a:ext cx="7447721" cy="552615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0B4BF6DA-6943-4025-B7AB-3DB92F313D0A}"/>
                  </a:ext>
                </a:extLst>
              </p:cNvPr>
              <p:cNvSpPr/>
              <p:nvPr/>
            </p:nvSpPr>
            <p:spPr>
              <a:xfrm>
                <a:off x="3246783" y="4853608"/>
                <a:ext cx="7434469" cy="133847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5400" dirty="0"/>
                  <a:t>KERNEL</a:t>
                </a:r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8090874-6B64-43CB-B82C-9BFE5F5EE6FA}"/>
                </a:ext>
              </a:extLst>
            </p:cNvPr>
            <p:cNvSpPr/>
            <p:nvPr/>
          </p:nvSpPr>
          <p:spPr>
            <a:xfrm>
              <a:off x="4432852" y="1020418"/>
              <a:ext cx="6122504" cy="349857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A1F81ED2-78C9-40EA-A95C-FB260214656F}"/>
              </a:ext>
            </a:extLst>
          </p:cNvPr>
          <p:cNvSpPr/>
          <p:nvPr/>
        </p:nvSpPr>
        <p:spPr>
          <a:xfrm>
            <a:off x="364435" y="808382"/>
            <a:ext cx="2126974" cy="1272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/>
              <a:t>Proceso 3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913DADC9-24C2-493B-BF75-0A72FD9A879B}"/>
              </a:ext>
            </a:extLst>
          </p:cNvPr>
          <p:cNvGraphicFramePr>
            <a:graphicFrameLocks noGrp="1"/>
          </p:cNvGraphicFramePr>
          <p:nvPr/>
        </p:nvGraphicFramePr>
        <p:xfrm>
          <a:off x="6283738" y="2521961"/>
          <a:ext cx="14003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13">
                  <a:extLst>
                    <a:ext uri="{9D8B030D-6E8A-4147-A177-3AD203B41FA5}">
                      <a16:colId xmlns:a16="http://schemas.microsoft.com/office/drawing/2014/main" val="38975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96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8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46949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540167C2-B6AD-4B9B-B4FA-15C6859F0700}"/>
              </a:ext>
            </a:extLst>
          </p:cNvPr>
          <p:cNvSpPr/>
          <p:nvPr/>
        </p:nvSpPr>
        <p:spPr>
          <a:xfrm>
            <a:off x="1192697" y="4134678"/>
            <a:ext cx="947530" cy="6427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Stack</a:t>
            </a:r>
            <a:r>
              <a:rPr lang="es-PE" dirty="0"/>
              <a:t>  de hilo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2A28656-9FB2-4A09-A6ED-3726C2301F4D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2140227" y="3263641"/>
            <a:ext cx="4143511" cy="1192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435F092-CB46-4300-A0EA-123CA808B869}"/>
              </a:ext>
            </a:extLst>
          </p:cNvPr>
          <p:cNvGrpSpPr/>
          <p:nvPr/>
        </p:nvGrpSpPr>
        <p:grpSpPr>
          <a:xfrm>
            <a:off x="7160589" y="139148"/>
            <a:ext cx="2380977" cy="2643809"/>
            <a:chOff x="7160589" y="139148"/>
            <a:chExt cx="2380977" cy="2643809"/>
          </a:xfrm>
        </p:grpSpPr>
        <p:cxnSp>
          <p:nvCxnSpPr>
            <p:cNvPr id="13" name="Conector: curvado 12">
              <a:extLst>
                <a:ext uri="{FF2B5EF4-FFF2-40B4-BE49-F238E27FC236}">
                  <a16:creationId xmlns:a16="http://schemas.microsoft.com/office/drawing/2014/main" id="{34C8FD3F-C681-47D9-9C12-578BFB157FFD}"/>
                </a:ext>
              </a:extLst>
            </p:cNvPr>
            <p:cNvCxnSpPr/>
            <p:nvPr/>
          </p:nvCxnSpPr>
          <p:spPr>
            <a:xfrm>
              <a:off x="7160589" y="2080591"/>
              <a:ext cx="1643270" cy="702366"/>
            </a:xfrm>
            <a:prstGeom prst="curvedConnector3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  <a:reflection blurRad="6350" stA="50000" endA="295" endPos="92000" dist="1016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8AC7247-0AB4-41B8-8A09-320FA792C770}"/>
                </a:ext>
              </a:extLst>
            </p:cNvPr>
            <p:cNvSpPr/>
            <p:nvPr/>
          </p:nvSpPr>
          <p:spPr>
            <a:xfrm>
              <a:off x="8428383" y="139148"/>
              <a:ext cx="1113183" cy="702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Hilo 1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BF5BE2EC-D978-40FB-87A7-FB787FC71692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792278" y="490331"/>
              <a:ext cx="636105" cy="16970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429B1E7-88CD-4211-9FE4-854E7A43B52E}"/>
              </a:ext>
            </a:extLst>
          </p:cNvPr>
          <p:cNvSpPr/>
          <p:nvPr/>
        </p:nvSpPr>
        <p:spPr>
          <a:xfrm>
            <a:off x="8353286" y="1580225"/>
            <a:ext cx="1400312" cy="1033674"/>
          </a:xfrm>
          <a:prstGeom prst="roundRect">
            <a:avLst>
              <a:gd name="adj" fmla="val 31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Interpretación datos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026405C-7395-44E7-AA68-6D7EDDA8F2AE}"/>
              </a:ext>
            </a:extLst>
          </p:cNvPr>
          <p:cNvSpPr/>
          <p:nvPr/>
        </p:nvSpPr>
        <p:spPr>
          <a:xfrm>
            <a:off x="9058142" y="2689178"/>
            <a:ext cx="1202439" cy="853107"/>
          </a:xfrm>
          <a:prstGeom prst="roundRect">
            <a:avLst>
              <a:gd name="adj" fmla="val 31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Creación Clases</a:t>
            </a:r>
          </a:p>
        </p:txBody>
      </p:sp>
    </p:spTree>
    <p:extLst>
      <p:ext uri="{BB962C8B-B14F-4D97-AF65-F5344CB8AC3E}">
        <p14:creationId xmlns:p14="http://schemas.microsoft.com/office/powerpoint/2010/main" val="121075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8D3DB7FB-2E6B-4D29-900F-89B81CEFD024}"/>
              </a:ext>
            </a:extLst>
          </p:cNvPr>
          <p:cNvSpPr/>
          <p:nvPr/>
        </p:nvSpPr>
        <p:spPr>
          <a:xfrm>
            <a:off x="1587900" y="47828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Nuevo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29AE213-9CA5-45F4-83C6-A694A5A5FACA}"/>
              </a:ext>
            </a:extLst>
          </p:cNvPr>
          <p:cNvSpPr/>
          <p:nvPr/>
        </p:nvSpPr>
        <p:spPr>
          <a:xfrm>
            <a:off x="4369475" y="17580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Listo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BF61E9-528C-424E-A2D8-B5DBB8F96CF8}"/>
              </a:ext>
            </a:extLst>
          </p:cNvPr>
          <p:cNvSpPr/>
          <p:nvPr/>
        </p:nvSpPr>
        <p:spPr>
          <a:xfrm>
            <a:off x="7420772" y="6622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Ejecución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0EB52B-100B-47D8-8C54-6093BB291058}"/>
              </a:ext>
            </a:extLst>
          </p:cNvPr>
          <p:cNvSpPr/>
          <p:nvPr/>
        </p:nvSpPr>
        <p:spPr>
          <a:xfrm>
            <a:off x="5640958" y="3415078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Bloqueado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97084A-F494-450A-B483-BF6FF0C7DE69}"/>
              </a:ext>
            </a:extLst>
          </p:cNvPr>
          <p:cNvSpPr/>
          <p:nvPr/>
        </p:nvSpPr>
        <p:spPr>
          <a:xfrm>
            <a:off x="9540319" y="2383616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Terminado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81A60E-6BA7-44EC-86CF-A4B46F6FE0B6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3107066" y="1272711"/>
            <a:ext cx="2152316" cy="4853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64B325E-B52E-4193-84D7-CAF906C4873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200586" y="1127639"/>
            <a:ext cx="600381" cy="139227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275E34D5-1331-4C68-9940-67EB31E2AF3E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6604525" y="890085"/>
            <a:ext cx="1003236" cy="2409073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F91A1466-308E-4F15-911C-0B1A090246D4}"/>
              </a:ext>
            </a:extLst>
          </p:cNvPr>
          <p:cNvCxnSpPr>
            <a:stCxn id="6" idx="4"/>
            <a:endCxn id="7" idx="6"/>
          </p:cNvCxnSpPr>
          <p:nvPr/>
        </p:nvCxnSpPr>
        <p:spPr>
          <a:xfrm rot="5400000">
            <a:off x="6722006" y="2291770"/>
            <a:ext cx="2287440" cy="88990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1349756E-F430-48AE-A04A-EC3199FD41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6024860" y="362162"/>
            <a:ext cx="630435" cy="21613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E7ACBF5D-0D48-4DEC-BEF3-EFA1F3E2CAB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rot="16200000" flipV="1">
            <a:off x="5531987" y="2416199"/>
            <a:ext cx="726275" cy="12714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 descr="How to enable Kotlin on Netbeans. Hello dear reader! In this tutorial you…  | by Wendreo L. Fernandes | Medium">
            <a:extLst>
              <a:ext uri="{FF2B5EF4-FFF2-40B4-BE49-F238E27FC236}">
                <a16:creationId xmlns:a16="http://schemas.microsoft.com/office/drawing/2014/main" id="{208F1F0B-EC06-4366-AA97-5F2A6CE9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740" y="459226"/>
            <a:ext cx="629877" cy="6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a 2">
            <a:extLst>
              <a:ext uri="{FF2B5EF4-FFF2-40B4-BE49-F238E27FC236}">
                <a16:creationId xmlns:a16="http://schemas.microsoft.com/office/drawing/2014/main" id="{B70BE293-6226-48C0-A547-F8F3D60F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47177"/>
              </p:ext>
            </p:extLst>
          </p:nvPr>
        </p:nvGraphicFramePr>
        <p:xfrm>
          <a:off x="532228" y="4997956"/>
          <a:ext cx="1112754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94">
                  <a:extLst>
                    <a:ext uri="{9D8B030D-6E8A-4147-A177-3AD203B41FA5}">
                      <a16:colId xmlns:a16="http://schemas.microsoft.com/office/drawing/2014/main" val="1963404562"/>
                    </a:ext>
                  </a:extLst>
                </a:gridCol>
                <a:gridCol w="1030322">
                  <a:extLst>
                    <a:ext uri="{9D8B030D-6E8A-4147-A177-3AD203B41FA5}">
                      <a16:colId xmlns:a16="http://schemas.microsoft.com/office/drawing/2014/main" val="1171806435"/>
                    </a:ext>
                  </a:extLst>
                </a:gridCol>
                <a:gridCol w="1249052">
                  <a:extLst>
                    <a:ext uri="{9D8B030D-6E8A-4147-A177-3AD203B41FA5}">
                      <a16:colId xmlns:a16="http://schemas.microsoft.com/office/drawing/2014/main" val="2215179549"/>
                    </a:ext>
                  </a:extLst>
                </a:gridCol>
                <a:gridCol w="1032725">
                  <a:extLst>
                    <a:ext uri="{9D8B030D-6E8A-4147-A177-3AD203B41FA5}">
                      <a16:colId xmlns:a16="http://schemas.microsoft.com/office/drawing/2014/main" val="2007331942"/>
                    </a:ext>
                  </a:extLst>
                </a:gridCol>
                <a:gridCol w="767423">
                  <a:extLst>
                    <a:ext uri="{9D8B030D-6E8A-4147-A177-3AD203B41FA5}">
                      <a16:colId xmlns:a16="http://schemas.microsoft.com/office/drawing/2014/main" val="2307531194"/>
                    </a:ext>
                  </a:extLst>
                </a:gridCol>
                <a:gridCol w="960785">
                  <a:extLst>
                    <a:ext uri="{9D8B030D-6E8A-4147-A177-3AD203B41FA5}">
                      <a16:colId xmlns:a16="http://schemas.microsoft.com/office/drawing/2014/main" val="360034230"/>
                    </a:ext>
                  </a:extLst>
                </a:gridCol>
                <a:gridCol w="1159563">
                  <a:extLst>
                    <a:ext uri="{9D8B030D-6E8A-4147-A177-3AD203B41FA5}">
                      <a16:colId xmlns:a16="http://schemas.microsoft.com/office/drawing/2014/main" val="2979014795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560170674"/>
                    </a:ext>
                  </a:extLst>
                </a:gridCol>
                <a:gridCol w="640519">
                  <a:extLst>
                    <a:ext uri="{9D8B030D-6E8A-4147-A177-3AD203B41FA5}">
                      <a16:colId xmlns:a16="http://schemas.microsoft.com/office/drawing/2014/main" val="2509257299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096217514"/>
                    </a:ext>
                  </a:extLst>
                </a:gridCol>
                <a:gridCol w="1194842">
                  <a:extLst>
                    <a:ext uri="{9D8B030D-6E8A-4147-A177-3AD203B41FA5}">
                      <a16:colId xmlns:a16="http://schemas.microsoft.com/office/drawing/2014/main" val="2102776372"/>
                    </a:ext>
                  </a:extLst>
                </a:gridCol>
                <a:gridCol w="1111041">
                  <a:extLst>
                    <a:ext uri="{9D8B030D-6E8A-4147-A177-3AD203B41FA5}">
                      <a16:colId xmlns:a16="http://schemas.microsoft.com/office/drawing/2014/main" val="302066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Counter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8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Terminado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6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Terminado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5800K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34796"/>
                  </a:ext>
                </a:extLst>
              </a:tr>
            </a:tbl>
          </a:graphicData>
        </a:graphic>
      </p:graphicFrame>
      <p:pic>
        <p:nvPicPr>
          <p:cNvPr id="23" name="Picture 4" descr="Left 4 Dead 2 - Icon by Blagoicons on DeviantArt">
            <a:extLst>
              <a:ext uri="{FF2B5EF4-FFF2-40B4-BE49-F238E27FC236}">
                <a16:creationId xmlns:a16="http://schemas.microsoft.com/office/drawing/2014/main" id="{6D38D37E-AD6B-4328-8F78-1DF0DD08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26" y="2062348"/>
            <a:ext cx="642535" cy="6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61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15352 0.2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5F887D3-07B1-4D61-A0E9-934AB8C4A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82200"/>
              </p:ext>
            </p:extLst>
          </p:nvPr>
        </p:nvGraphicFramePr>
        <p:xfrm>
          <a:off x="530087" y="5000118"/>
          <a:ext cx="111450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31">
                  <a:extLst>
                    <a:ext uri="{9D8B030D-6E8A-4147-A177-3AD203B41FA5}">
                      <a16:colId xmlns:a16="http://schemas.microsoft.com/office/drawing/2014/main" val="1963404562"/>
                    </a:ext>
                  </a:extLst>
                </a:gridCol>
                <a:gridCol w="858112">
                  <a:extLst>
                    <a:ext uri="{9D8B030D-6E8A-4147-A177-3AD203B41FA5}">
                      <a16:colId xmlns:a16="http://schemas.microsoft.com/office/drawing/2014/main" val="1171806435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2215179549"/>
                    </a:ext>
                  </a:extLst>
                </a:gridCol>
                <a:gridCol w="1127263">
                  <a:extLst>
                    <a:ext uri="{9D8B030D-6E8A-4147-A177-3AD203B41FA5}">
                      <a16:colId xmlns:a16="http://schemas.microsoft.com/office/drawing/2014/main" val="2007331942"/>
                    </a:ext>
                  </a:extLst>
                </a:gridCol>
                <a:gridCol w="847311">
                  <a:extLst>
                    <a:ext uri="{9D8B030D-6E8A-4147-A177-3AD203B41FA5}">
                      <a16:colId xmlns:a16="http://schemas.microsoft.com/office/drawing/2014/main" val="2307531194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60034230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2979014795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560170674"/>
                    </a:ext>
                  </a:extLst>
                </a:gridCol>
                <a:gridCol w="640519">
                  <a:extLst>
                    <a:ext uri="{9D8B030D-6E8A-4147-A177-3AD203B41FA5}">
                      <a16:colId xmlns:a16="http://schemas.microsoft.com/office/drawing/2014/main" val="2509257299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096217514"/>
                    </a:ext>
                  </a:extLst>
                </a:gridCol>
                <a:gridCol w="1377126">
                  <a:extLst>
                    <a:ext uri="{9D8B030D-6E8A-4147-A177-3AD203B41FA5}">
                      <a16:colId xmlns:a16="http://schemas.microsoft.com/office/drawing/2014/main" val="2102776372"/>
                    </a:ext>
                  </a:extLst>
                </a:gridCol>
                <a:gridCol w="928757">
                  <a:extLst>
                    <a:ext uri="{9D8B030D-6E8A-4147-A177-3AD203B41FA5}">
                      <a16:colId xmlns:a16="http://schemas.microsoft.com/office/drawing/2014/main" val="302066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Counter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8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Nuevo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3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81871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8D3DB7FB-2E6B-4D29-900F-89B81CEFD024}"/>
              </a:ext>
            </a:extLst>
          </p:cNvPr>
          <p:cNvSpPr/>
          <p:nvPr/>
        </p:nvSpPr>
        <p:spPr>
          <a:xfrm>
            <a:off x="1587900" y="47828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Nuevo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29AE213-9CA5-45F4-83C6-A694A5A5FACA}"/>
              </a:ext>
            </a:extLst>
          </p:cNvPr>
          <p:cNvSpPr/>
          <p:nvPr/>
        </p:nvSpPr>
        <p:spPr>
          <a:xfrm>
            <a:off x="4369475" y="17580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Listo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BF61E9-528C-424E-A2D8-B5DBB8F96CF8}"/>
              </a:ext>
            </a:extLst>
          </p:cNvPr>
          <p:cNvSpPr/>
          <p:nvPr/>
        </p:nvSpPr>
        <p:spPr>
          <a:xfrm>
            <a:off x="7420772" y="6622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Ejecución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0EB52B-100B-47D8-8C54-6093BB291058}"/>
              </a:ext>
            </a:extLst>
          </p:cNvPr>
          <p:cNvSpPr/>
          <p:nvPr/>
        </p:nvSpPr>
        <p:spPr>
          <a:xfrm>
            <a:off x="5640958" y="3415078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Bloqueado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97084A-F494-450A-B483-BF6FF0C7DE69}"/>
              </a:ext>
            </a:extLst>
          </p:cNvPr>
          <p:cNvSpPr/>
          <p:nvPr/>
        </p:nvSpPr>
        <p:spPr>
          <a:xfrm>
            <a:off x="9540319" y="2383616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Terminado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81A60E-6BA7-44EC-86CF-A4B46F6FE0B6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3107066" y="1272711"/>
            <a:ext cx="2152316" cy="4853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64B325E-B52E-4193-84D7-CAF906C4873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200586" y="1127639"/>
            <a:ext cx="600381" cy="139227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275E34D5-1331-4C68-9940-67EB31E2AF3E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6604525" y="890085"/>
            <a:ext cx="1003236" cy="2409073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F91A1466-308E-4F15-911C-0B1A090246D4}"/>
              </a:ext>
            </a:extLst>
          </p:cNvPr>
          <p:cNvCxnSpPr>
            <a:stCxn id="6" idx="4"/>
            <a:endCxn id="7" idx="6"/>
          </p:cNvCxnSpPr>
          <p:nvPr/>
        </p:nvCxnSpPr>
        <p:spPr>
          <a:xfrm rot="5400000">
            <a:off x="6722006" y="2291770"/>
            <a:ext cx="2287440" cy="88990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1349756E-F430-48AE-A04A-EC3199FD41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6024860" y="362162"/>
            <a:ext cx="630435" cy="21613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E7ACBF5D-0D48-4DEC-BEF3-EFA1F3E2CAB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rot="16200000" flipV="1">
            <a:off x="5531987" y="2416199"/>
            <a:ext cx="726275" cy="12714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Left 4 Dead 2 - Icon by Blagoicons on DeviantArt">
            <a:extLst>
              <a:ext uri="{FF2B5EF4-FFF2-40B4-BE49-F238E27FC236}">
                <a16:creationId xmlns:a16="http://schemas.microsoft.com/office/drawing/2014/main" id="{DF862B96-A3A9-460C-87FF-8FF88A8E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85" y="260638"/>
            <a:ext cx="548243" cy="54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9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22826 0.178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5F887D3-07B1-4D61-A0E9-934AB8C4A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33134"/>
              </p:ext>
            </p:extLst>
          </p:nvPr>
        </p:nvGraphicFramePr>
        <p:xfrm>
          <a:off x="530087" y="5000118"/>
          <a:ext cx="111450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31">
                  <a:extLst>
                    <a:ext uri="{9D8B030D-6E8A-4147-A177-3AD203B41FA5}">
                      <a16:colId xmlns:a16="http://schemas.microsoft.com/office/drawing/2014/main" val="1963404562"/>
                    </a:ext>
                  </a:extLst>
                </a:gridCol>
                <a:gridCol w="858112">
                  <a:extLst>
                    <a:ext uri="{9D8B030D-6E8A-4147-A177-3AD203B41FA5}">
                      <a16:colId xmlns:a16="http://schemas.microsoft.com/office/drawing/2014/main" val="1171806435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2215179549"/>
                    </a:ext>
                  </a:extLst>
                </a:gridCol>
                <a:gridCol w="1127263">
                  <a:extLst>
                    <a:ext uri="{9D8B030D-6E8A-4147-A177-3AD203B41FA5}">
                      <a16:colId xmlns:a16="http://schemas.microsoft.com/office/drawing/2014/main" val="2007331942"/>
                    </a:ext>
                  </a:extLst>
                </a:gridCol>
                <a:gridCol w="847311">
                  <a:extLst>
                    <a:ext uri="{9D8B030D-6E8A-4147-A177-3AD203B41FA5}">
                      <a16:colId xmlns:a16="http://schemas.microsoft.com/office/drawing/2014/main" val="2307531194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60034230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2979014795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560170674"/>
                    </a:ext>
                  </a:extLst>
                </a:gridCol>
                <a:gridCol w="640519">
                  <a:extLst>
                    <a:ext uri="{9D8B030D-6E8A-4147-A177-3AD203B41FA5}">
                      <a16:colId xmlns:a16="http://schemas.microsoft.com/office/drawing/2014/main" val="2509257299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096217514"/>
                    </a:ext>
                  </a:extLst>
                </a:gridCol>
                <a:gridCol w="1377126">
                  <a:extLst>
                    <a:ext uri="{9D8B030D-6E8A-4147-A177-3AD203B41FA5}">
                      <a16:colId xmlns:a16="http://schemas.microsoft.com/office/drawing/2014/main" val="2102776372"/>
                    </a:ext>
                  </a:extLst>
                </a:gridCol>
                <a:gridCol w="928757">
                  <a:extLst>
                    <a:ext uri="{9D8B030D-6E8A-4147-A177-3AD203B41FA5}">
                      <a16:colId xmlns:a16="http://schemas.microsoft.com/office/drawing/2014/main" val="302066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Counter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8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3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81871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8D3DB7FB-2E6B-4D29-900F-89B81CEFD024}"/>
              </a:ext>
            </a:extLst>
          </p:cNvPr>
          <p:cNvSpPr/>
          <p:nvPr/>
        </p:nvSpPr>
        <p:spPr>
          <a:xfrm>
            <a:off x="1587900" y="47828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Nuevo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29AE213-9CA5-45F4-83C6-A694A5A5FACA}"/>
              </a:ext>
            </a:extLst>
          </p:cNvPr>
          <p:cNvSpPr/>
          <p:nvPr/>
        </p:nvSpPr>
        <p:spPr>
          <a:xfrm>
            <a:off x="4369475" y="17580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Listo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BF61E9-528C-424E-A2D8-B5DBB8F96CF8}"/>
              </a:ext>
            </a:extLst>
          </p:cNvPr>
          <p:cNvSpPr/>
          <p:nvPr/>
        </p:nvSpPr>
        <p:spPr>
          <a:xfrm>
            <a:off x="7420772" y="6622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Ejecución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0EB52B-100B-47D8-8C54-6093BB291058}"/>
              </a:ext>
            </a:extLst>
          </p:cNvPr>
          <p:cNvSpPr/>
          <p:nvPr/>
        </p:nvSpPr>
        <p:spPr>
          <a:xfrm>
            <a:off x="5640958" y="3415078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Bloqueado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97084A-F494-450A-B483-BF6FF0C7DE69}"/>
              </a:ext>
            </a:extLst>
          </p:cNvPr>
          <p:cNvSpPr/>
          <p:nvPr/>
        </p:nvSpPr>
        <p:spPr>
          <a:xfrm>
            <a:off x="9540319" y="2383616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Terminado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81A60E-6BA7-44EC-86CF-A4B46F6FE0B6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3107066" y="1272711"/>
            <a:ext cx="2152316" cy="4853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64B325E-B52E-4193-84D7-CAF906C4873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200586" y="1127639"/>
            <a:ext cx="600381" cy="139227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275E34D5-1331-4C68-9940-67EB31E2AF3E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6604525" y="890085"/>
            <a:ext cx="1003236" cy="2409073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F91A1466-308E-4F15-911C-0B1A090246D4}"/>
              </a:ext>
            </a:extLst>
          </p:cNvPr>
          <p:cNvCxnSpPr>
            <a:stCxn id="6" idx="4"/>
            <a:endCxn id="7" idx="6"/>
          </p:cNvCxnSpPr>
          <p:nvPr/>
        </p:nvCxnSpPr>
        <p:spPr>
          <a:xfrm rot="5400000">
            <a:off x="6722006" y="2291770"/>
            <a:ext cx="2287440" cy="88990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1349756E-F430-48AE-A04A-EC3199FD41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6024860" y="362162"/>
            <a:ext cx="630435" cy="21613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E7ACBF5D-0D48-4DEC-BEF3-EFA1F3E2CAB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rot="16200000" flipV="1">
            <a:off x="5531987" y="2416199"/>
            <a:ext cx="726275" cy="12714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Left 4 Dead 2 - Icon by Blagoicons on DeviantArt">
            <a:extLst>
              <a:ext uri="{FF2B5EF4-FFF2-40B4-BE49-F238E27FC236}">
                <a16:creationId xmlns:a16="http://schemas.microsoft.com/office/drawing/2014/main" id="{DF862B96-A3A9-460C-87FF-8FF88A8E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23" y="1401922"/>
            <a:ext cx="642535" cy="6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2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0.26211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5F887D3-07B1-4D61-A0E9-934AB8C4A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99872"/>
              </p:ext>
            </p:extLst>
          </p:nvPr>
        </p:nvGraphicFramePr>
        <p:xfrm>
          <a:off x="530087" y="5000118"/>
          <a:ext cx="111450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31">
                  <a:extLst>
                    <a:ext uri="{9D8B030D-6E8A-4147-A177-3AD203B41FA5}">
                      <a16:colId xmlns:a16="http://schemas.microsoft.com/office/drawing/2014/main" val="1963404562"/>
                    </a:ext>
                  </a:extLst>
                </a:gridCol>
                <a:gridCol w="858112">
                  <a:extLst>
                    <a:ext uri="{9D8B030D-6E8A-4147-A177-3AD203B41FA5}">
                      <a16:colId xmlns:a16="http://schemas.microsoft.com/office/drawing/2014/main" val="1171806435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2215179549"/>
                    </a:ext>
                  </a:extLst>
                </a:gridCol>
                <a:gridCol w="1127263">
                  <a:extLst>
                    <a:ext uri="{9D8B030D-6E8A-4147-A177-3AD203B41FA5}">
                      <a16:colId xmlns:a16="http://schemas.microsoft.com/office/drawing/2014/main" val="2007331942"/>
                    </a:ext>
                  </a:extLst>
                </a:gridCol>
                <a:gridCol w="847311">
                  <a:extLst>
                    <a:ext uri="{9D8B030D-6E8A-4147-A177-3AD203B41FA5}">
                      <a16:colId xmlns:a16="http://schemas.microsoft.com/office/drawing/2014/main" val="2307531194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60034230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2979014795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560170674"/>
                    </a:ext>
                  </a:extLst>
                </a:gridCol>
                <a:gridCol w="640519">
                  <a:extLst>
                    <a:ext uri="{9D8B030D-6E8A-4147-A177-3AD203B41FA5}">
                      <a16:colId xmlns:a16="http://schemas.microsoft.com/office/drawing/2014/main" val="2509257299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096217514"/>
                    </a:ext>
                  </a:extLst>
                </a:gridCol>
                <a:gridCol w="1377126">
                  <a:extLst>
                    <a:ext uri="{9D8B030D-6E8A-4147-A177-3AD203B41FA5}">
                      <a16:colId xmlns:a16="http://schemas.microsoft.com/office/drawing/2014/main" val="2102776372"/>
                    </a:ext>
                  </a:extLst>
                </a:gridCol>
                <a:gridCol w="928757">
                  <a:extLst>
                    <a:ext uri="{9D8B030D-6E8A-4147-A177-3AD203B41FA5}">
                      <a16:colId xmlns:a16="http://schemas.microsoft.com/office/drawing/2014/main" val="302066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Counter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8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3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81871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8D3DB7FB-2E6B-4D29-900F-89B81CEFD024}"/>
              </a:ext>
            </a:extLst>
          </p:cNvPr>
          <p:cNvSpPr/>
          <p:nvPr/>
        </p:nvSpPr>
        <p:spPr>
          <a:xfrm>
            <a:off x="1587900" y="47828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Nuevo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29AE213-9CA5-45F4-83C6-A694A5A5FACA}"/>
              </a:ext>
            </a:extLst>
          </p:cNvPr>
          <p:cNvSpPr/>
          <p:nvPr/>
        </p:nvSpPr>
        <p:spPr>
          <a:xfrm>
            <a:off x="4369475" y="17580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Listo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BF61E9-528C-424E-A2D8-B5DBB8F96CF8}"/>
              </a:ext>
            </a:extLst>
          </p:cNvPr>
          <p:cNvSpPr/>
          <p:nvPr/>
        </p:nvSpPr>
        <p:spPr>
          <a:xfrm>
            <a:off x="7420772" y="6622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Ejecución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0EB52B-100B-47D8-8C54-6093BB291058}"/>
              </a:ext>
            </a:extLst>
          </p:cNvPr>
          <p:cNvSpPr/>
          <p:nvPr/>
        </p:nvSpPr>
        <p:spPr>
          <a:xfrm>
            <a:off x="5640958" y="3415078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Bloqueado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97084A-F494-450A-B483-BF6FF0C7DE69}"/>
              </a:ext>
            </a:extLst>
          </p:cNvPr>
          <p:cNvSpPr/>
          <p:nvPr/>
        </p:nvSpPr>
        <p:spPr>
          <a:xfrm>
            <a:off x="9540319" y="2383616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Terminado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81A60E-6BA7-44EC-86CF-A4B46F6FE0B6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3107066" y="1272711"/>
            <a:ext cx="2152316" cy="4853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64B325E-B52E-4193-84D7-CAF906C4873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200586" y="1127639"/>
            <a:ext cx="600381" cy="139227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275E34D5-1331-4C68-9940-67EB31E2AF3E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6604525" y="890085"/>
            <a:ext cx="1003236" cy="2409073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F91A1466-308E-4F15-911C-0B1A090246D4}"/>
              </a:ext>
            </a:extLst>
          </p:cNvPr>
          <p:cNvCxnSpPr>
            <a:stCxn id="6" idx="4"/>
            <a:endCxn id="7" idx="6"/>
          </p:cNvCxnSpPr>
          <p:nvPr/>
        </p:nvCxnSpPr>
        <p:spPr>
          <a:xfrm rot="5400000">
            <a:off x="6722006" y="2291770"/>
            <a:ext cx="2287440" cy="88990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1349756E-F430-48AE-A04A-EC3199FD41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6024860" y="362162"/>
            <a:ext cx="630435" cy="21613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E7ACBF5D-0D48-4DEC-BEF3-EFA1F3E2CAB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rot="16200000" flipV="1">
            <a:off x="5531987" y="2416199"/>
            <a:ext cx="726275" cy="12714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 descr="Iconos Microsoft Word 2019 - Descarga gratuita, PNG y SVG">
            <a:extLst>
              <a:ext uri="{FF2B5EF4-FFF2-40B4-BE49-F238E27FC236}">
                <a16:creationId xmlns:a16="http://schemas.microsoft.com/office/drawing/2014/main" id="{405EE966-C280-448D-ABDC-6E764023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11" y="403289"/>
            <a:ext cx="629877" cy="6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Left 4 Dead 2 - Icon by Blagoicons on DeviantArt">
            <a:extLst>
              <a:ext uri="{FF2B5EF4-FFF2-40B4-BE49-F238E27FC236}">
                <a16:creationId xmlns:a16="http://schemas.microsoft.com/office/drawing/2014/main" id="{DF862B96-A3A9-460C-87FF-8FF88A8E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53" y="356555"/>
            <a:ext cx="642535" cy="6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6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41C0764-63C1-4EB8-A9AC-FC15DED17608}"/>
              </a:ext>
            </a:extLst>
          </p:cNvPr>
          <p:cNvGrpSpPr/>
          <p:nvPr/>
        </p:nvGrpSpPr>
        <p:grpSpPr>
          <a:xfrm>
            <a:off x="3260035" y="904460"/>
            <a:ext cx="7447721" cy="5526157"/>
            <a:chOff x="3763618" y="665921"/>
            <a:chExt cx="7447721" cy="5526157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14E081A-D081-4DFA-AEA1-877ED9871FF8}"/>
                </a:ext>
              </a:extLst>
            </p:cNvPr>
            <p:cNvGrpSpPr/>
            <p:nvPr/>
          </p:nvGrpSpPr>
          <p:grpSpPr>
            <a:xfrm>
              <a:off x="3763618" y="665921"/>
              <a:ext cx="7447721" cy="5526157"/>
              <a:chOff x="3233531" y="665921"/>
              <a:chExt cx="7447721" cy="5526157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699F626-D922-48D4-B868-1F540D6DADFE}"/>
                  </a:ext>
                </a:extLst>
              </p:cNvPr>
              <p:cNvSpPr/>
              <p:nvPr/>
            </p:nvSpPr>
            <p:spPr>
              <a:xfrm>
                <a:off x="3233531" y="665921"/>
                <a:ext cx="7447721" cy="552615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0B4BF6DA-6943-4025-B7AB-3DB92F313D0A}"/>
                  </a:ext>
                </a:extLst>
              </p:cNvPr>
              <p:cNvSpPr/>
              <p:nvPr/>
            </p:nvSpPr>
            <p:spPr>
              <a:xfrm>
                <a:off x="3246783" y="4853608"/>
                <a:ext cx="7434469" cy="133847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5400" dirty="0"/>
                  <a:t>KERNEL</a:t>
                </a:r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8090874-6B64-43CB-B82C-9BFE5F5EE6FA}"/>
                </a:ext>
              </a:extLst>
            </p:cNvPr>
            <p:cNvSpPr/>
            <p:nvPr/>
          </p:nvSpPr>
          <p:spPr>
            <a:xfrm>
              <a:off x="4432852" y="1020418"/>
              <a:ext cx="6122504" cy="349857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A1F81ED2-78C9-40EA-A95C-FB260214656F}"/>
              </a:ext>
            </a:extLst>
          </p:cNvPr>
          <p:cNvSpPr/>
          <p:nvPr/>
        </p:nvSpPr>
        <p:spPr>
          <a:xfrm>
            <a:off x="364435" y="808382"/>
            <a:ext cx="2126974" cy="1272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/>
              <a:t>Proceso 2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913DADC9-24C2-493B-BF75-0A72FD9A879B}"/>
              </a:ext>
            </a:extLst>
          </p:cNvPr>
          <p:cNvGraphicFramePr>
            <a:graphicFrameLocks noGrp="1"/>
          </p:cNvGraphicFramePr>
          <p:nvPr/>
        </p:nvGraphicFramePr>
        <p:xfrm>
          <a:off x="6283738" y="2521961"/>
          <a:ext cx="14003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13">
                  <a:extLst>
                    <a:ext uri="{9D8B030D-6E8A-4147-A177-3AD203B41FA5}">
                      <a16:colId xmlns:a16="http://schemas.microsoft.com/office/drawing/2014/main" val="38975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96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8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46949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540167C2-B6AD-4B9B-B4FA-15C6859F0700}"/>
              </a:ext>
            </a:extLst>
          </p:cNvPr>
          <p:cNvSpPr/>
          <p:nvPr/>
        </p:nvSpPr>
        <p:spPr>
          <a:xfrm>
            <a:off x="1192697" y="4134678"/>
            <a:ext cx="947530" cy="6427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Stack</a:t>
            </a:r>
            <a:r>
              <a:rPr lang="es-PE" dirty="0"/>
              <a:t>  de hilo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2A28656-9FB2-4A09-A6ED-3726C2301F4D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2140227" y="3263641"/>
            <a:ext cx="4143511" cy="1192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435F092-CB46-4300-A0EA-123CA808B869}"/>
              </a:ext>
            </a:extLst>
          </p:cNvPr>
          <p:cNvGrpSpPr/>
          <p:nvPr/>
        </p:nvGrpSpPr>
        <p:grpSpPr>
          <a:xfrm>
            <a:off x="7160589" y="139148"/>
            <a:ext cx="2380977" cy="2643809"/>
            <a:chOff x="7160589" y="139148"/>
            <a:chExt cx="2380977" cy="2643809"/>
          </a:xfrm>
        </p:grpSpPr>
        <p:cxnSp>
          <p:nvCxnSpPr>
            <p:cNvPr id="13" name="Conector: curvado 12">
              <a:extLst>
                <a:ext uri="{FF2B5EF4-FFF2-40B4-BE49-F238E27FC236}">
                  <a16:creationId xmlns:a16="http://schemas.microsoft.com/office/drawing/2014/main" id="{34C8FD3F-C681-47D9-9C12-578BFB157FFD}"/>
                </a:ext>
              </a:extLst>
            </p:cNvPr>
            <p:cNvCxnSpPr/>
            <p:nvPr/>
          </p:nvCxnSpPr>
          <p:spPr>
            <a:xfrm>
              <a:off x="7160589" y="2080591"/>
              <a:ext cx="1643270" cy="702366"/>
            </a:xfrm>
            <a:prstGeom prst="curvedConnector3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  <a:reflection blurRad="6350" stA="50000" endA="295" endPos="92000" dist="1016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8AC7247-0AB4-41B8-8A09-320FA792C770}"/>
                </a:ext>
              </a:extLst>
            </p:cNvPr>
            <p:cNvSpPr/>
            <p:nvPr/>
          </p:nvSpPr>
          <p:spPr>
            <a:xfrm>
              <a:off x="8428383" y="139148"/>
              <a:ext cx="1113183" cy="702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Hilo 2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BF5BE2EC-D978-40FB-87A7-FB787FC71692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792278" y="490331"/>
              <a:ext cx="636105" cy="16970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429B1E7-88CD-4211-9FE4-854E7A43B52E}"/>
              </a:ext>
            </a:extLst>
          </p:cNvPr>
          <p:cNvSpPr/>
          <p:nvPr/>
        </p:nvSpPr>
        <p:spPr>
          <a:xfrm>
            <a:off x="8240144" y="1745975"/>
            <a:ext cx="1639856" cy="853107"/>
          </a:xfrm>
          <a:prstGeom prst="roundRect">
            <a:avLst>
              <a:gd name="adj" fmla="val 31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Seleccionar mapa</a:t>
            </a:r>
          </a:p>
        </p:txBody>
      </p:sp>
    </p:spTree>
    <p:extLst>
      <p:ext uri="{BB962C8B-B14F-4D97-AF65-F5344CB8AC3E}">
        <p14:creationId xmlns:p14="http://schemas.microsoft.com/office/powerpoint/2010/main" val="841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8">
            <a:extLst>
              <a:ext uri="{FF2B5EF4-FFF2-40B4-BE49-F238E27FC236}">
                <a16:creationId xmlns:a16="http://schemas.microsoft.com/office/drawing/2014/main" id="{65B9A315-4A11-4669-8191-280B2FB53639}"/>
              </a:ext>
            </a:extLst>
          </p:cNvPr>
          <p:cNvGraphicFramePr>
            <a:graphicFrameLocks noGrp="1"/>
          </p:cNvGraphicFramePr>
          <p:nvPr/>
        </p:nvGraphicFramePr>
        <p:xfrm>
          <a:off x="6835652" y="401366"/>
          <a:ext cx="2519928" cy="605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928">
                  <a:extLst>
                    <a:ext uri="{9D8B030D-6E8A-4147-A177-3AD203B41FA5}">
                      <a16:colId xmlns:a16="http://schemas.microsoft.com/office/drawing/2014/main" val="1797264310"/>
                    </a:ext>
                  </a:extLst>
                </a:gridCol>
              </a:tblGrid>
              <a:tr h="624983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 Black" panose="020B0A04020102020204" pitchFamily="34" charset="0"/>
                        </a:rPr>
                        <a:t>Sistema operativo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2315617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14550381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36975001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01311274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47953347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85250805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3544227"/>
                  </a:ext>
                </a:extLst>
              </a:tr>
              <a:tr h="7757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75183444"/>
                  </a:ext>
                </a:extLst>
              </a:tr>
            </a:tbl>
          </a:graphicData>
        </a:graphic>
      </p:graphicFrame>
      <p:pic>
        <p:nvPicPr>
          <p:cNvPr id="4" name="Picture 2" descr="Iconos Microsoft Word 2019 - Descarga gratuita, PNG y SVG">
            <a:extLst>
              <a:ext uri="{FF2B5EF4-FFF2-40B4-BE49-F238E27FC236}">
                <a16:creationId xmlns:a16="http://schemas.microsoft.com/office/drawing/2014/main" id="{3E063494-2B8B-4EF0-AC4E-5A78FF8C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52" y="1089965"/>
            <a:ext cx="629877" cy="6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eft 4 Dead 2 - Icon by Blagoicons on DeviantArt">
            <a:extLst>
              <a:ext uri="{FF2B5EF4-FFF2-40B4-BE49-F238E27FC236}">
                <a16:creationId xmlns:a16="http://schemas.microsoft.com/office/drawing/2014/main" id="{240C0BAF-6732-4628-8274-D86D42619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86" y="1860198"/>
            <a:ext cx="548243" cy="54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y cómo funciona una CPU | Tecnología - ComputerHoy.com">
            <a:extLst>
              <a:ext uri="{FF2B5EF4-FFF2-40B4-BE49-F238E27FC236}">
                <a16:creationId xmlns:a16="http://schemas.microsoft.com/office/drawing/2014/main" id="{57CB676E-2E0F-48B0-9755-0F668F38D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5" y="2743199"/>
            <a:ext cx="3044690" cy="17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98A008C-1A2F-4FDD-9B6D-05AD5EA65B8F}"/>
              </a:ext>
            </a:extLst>
          </p:cNvPr>
          <p:cNvSpPr/>
          <p:nvPr/>
        </p:nvSpPr>
        <p:spPr>
          <a:xfrm>
            <a:off x="4377128" y="3010577"/>
            <a:ext cx="1349115" cy="118422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6" descr="How to enable Kotlin on Netbeans. Hello dear reader! In this tutorial you…  | by Wendreo L. Fernandes | Medium">
            <a:extLst>
              <a:ext uri="{FF2B5EF4-FFF2-40B4-BE49-F238E27FC236}">
                <a16:creationId xmlns:a16="http://schemas.microsoft.com/office/drawing/2014/main" id="{C1D90C73-CE5A-422D-95F7-01107505F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68" y="2707682"/>
            <a:ext cx="629877" cy="6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7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5F887D3-07B1-4D61-A0E9-934AB8C4A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09453"/>
              </p:ext>
            </p:extLst>
          </p:nvPr>
        </p:nvGraphicFramePr>
        <p:xfrm>
          <a:off x="530087" y="5000118"/>
          <a:ext cx="111450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78">
                  <a:extLst>
                    <a:ext uri="{9D8B030D-6E8A-4147-A177-3AD203B41FA5}">
                      <a16:colId xmlns:a16="http://schemas.microsoft.com/office/drawing/2014/main" val="1963404562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171806435"/>
                    </a:ext>
                  </a:extLst>
                </a:gridCol>
                <a:gridCol w="1152940">
                  <a:extLst>
                    <a:ext uri="{9D8B030D-6E8A-4147-A177-3AD203B41FA5}">
                      <a16:colId xmlns:a16="http://schemas.microsoft.com/office/drawing/2014/main" val="2215179549"/>
                    </a:ext>
                  </a:extLst>
                </a:gridCol>
                <a:gridCol w="1077844">
                  <a:extLst>
                    <a:ext uri="{9D8B030D-6E8A-4147-A177-3AD203B41FA5}">
                      <a16:colId xmlns:a16="http://schemas.microsoft.com/office/drawing/2014/main" val="2007331942"/>
                    </a:ext>
                  </a:extLst>
                </a:gridCol>
                <a:gridCol w="896729">
                  <a:extLst>
                    <a:ext uri="{9D8B030D-6E8A-4147-A177-3AD203B41FA5}">
                      <a16:colId xmlns:a16="http://schemas.microsoft.com/office/drawing/2014/main" val="2307531194"/>
                    </a:ext>
                  </a:extLst>
                </a:gridCol>
                <a:gridCol w="960785">
                  <a:extLst>
                    <a:ext uri="{9D8B030D-6E8A-4147-A177-3AD203B41FA5}">
                      <a16:colId xmlns:a16="http://schemas.microsoft.com/office/drawing/2014/main" val="360034230"/>
                    </a:ext>
                  </a:extLst>
                </a:gridCol>
                <a:gridCol w="1159563">
                  <a:extLst>
                    <a:ext uri="{9D8B030D-6E8A-4147-A177-3AD203B41FA5}">
                      <a16:colId xmlns:a16="http://schemas.microsoft.com/office/drawing/2014/main" val="2979014795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560170674"/>
                    </a:ext>
                  </a:extLst>
                </a:gridCol>
                <a:gridCol w="640519">
                  <a:extLst>
                    <a:ext uri="{9D8B030D-6E8A-4147-A177-3AD203B41FA5}">
                      <a16:colId xmlns:a16="http://schemas.microsoft.com/office/drawing/2014/main" val="2509257299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096217514"/>
                    </a:ext>
                  </a:extLst>
                </a:gridCol>
                <a:gridCol w="1166191">
                  <a:extLst>
                    <a:ext uri="{9D8B030D-6E8A-4147-A177-3AD203B41FA5}">
                      <a16:colId xmlns:a16="http://schemas.microsoft.com/office/drawing/2014/main" val="2102776372"/>
                    </a:ext>
                  </a:extLst>
                </a:gridCol>
                <a:gridCol w="1139692">
                  <a:extLst>
                    <a:ext uri="{9D8B030D-6E8A-4147-A177-3AD203B41FA5}">
                      <a16:colId xmlns:a16="http://schemas.microsoft.com/office/drawing/2014/main" val="302066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Counter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8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6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5800K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34796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8D3DB7FB-2E6B-4D29-900F-89B81CEFD024}"/>
              </a:ext>
            </a:extLst>
          </p:cNvPr>
          <p:cNvSpPr/>
          <p:nvPr/>
        </p:nvSpPr>
        <p:spPr>
          <a:xfrm>
            <a:off x="1587900" y="47828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Nuevo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29AE213-9CA5-45F4-83C6-A694A5A5FACA}"/>
              </a:ext>
            </a:extLst>
          </p:cNvPr>
          <p:cNvSpPr/>
          <p:nvPr/>
        </p:nvSpPr>
        <p:spPr>
          <a:xfrm>
            <a:off x="4369475" y="17580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Listo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BF61E9-528C-424E-A2D8-B5DBB8F96CF8}"/>
              </a:ext>
            </a:extLst>
          </p:cNvPr>
          <p:cNvSpPr/>
          <p:nvPr/>
        </p:nvSpPr>
        <p:spPr>
          <a:xfrm>
            <a:off x="7420772" y="6622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Ejecución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0EB52B-100B-47D8-8C54-6093BB291058}"/>
              </a:ext>
            </a:extLst>
          </p:cNvPr>
          <p:cNvSpPr/>
          <p:nvPr/>
        </p:nvSpPr>
        <p:spPr>
          <a:xfrm>
            <a:off x="5640958" y="3415078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Bloqueado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97084A-F494-450A-B483-BF6FF0C7DE69}"/>
              </a:ext>
            </a:extLst>
          </p:cNvPr>
          <p:cNvSpPr/>
          <p:nvPr/>
        </p:nvSpPr>
        <p:spPr>
          <a:xfrm>
            <a:off x="9540319" y="2383616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Terminado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81A60E-6BA7-44EC-86CF-A4B46F6FE0B6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3107066" y="1272711"/>
            <a:ext cx="2152316" cy="4853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64B325E-B52E-4193-84D7-CAF906C4873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200586" y="1127639"/>
            <a:ext cx="600381" cy="139227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275E34D5-1331-4C68-9940-67EB31E2AF3E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6604525" y="890085"/>
            <a:ext cx="1003236" cy="2409073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F91A1466-308E-4F15-911C-0B1A090246D4}"/>
              </a:ext>
            </a:extLst>
          </p:cNvPr>
          <p:cNvCxnSpPr>
            <a:stCxn id="6" idx="4"/>
            <a:endCxn id="7" idx="6"/>
          </p:cNvCxnSpPr>
          <p:nvPr/>
        </p:nvCxnSpPr>
        <p:spPr>
          <a:xfrm rot="5400000">
            <a:off x="6722006" y="2291770"/>
            <a:ext cx="2287440" cy="88990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1349756E-F430-48AE-A04A-EC3199FD41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6024860" y="362162"/>
            <a:ext cx="630435" cy="21613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E7ACBF5D-0D48-4DEC-BEF3-EFA1F3E2CAB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rot="16200000" flipV="1">
            <a:off x="5531987" y="2416199"/>
            <a:ext cx="726275" cy="12714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ow to enable Kotlin on Netbeans. Hello dear reader! In this tutorial you…  | by Wendreo L. Fernandes | Medium">
            <a:extLst>
              <a:ext uri="{FF2B5EF4-FFF2-40B4-BE49-F238E27FC236}">
                <a16:creationId xmlns:a16="http://schemas.microsoft.com/office/drawing/2014/main" id="{83C28D65-2136-41A5-9E26-75AF86E8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81" y="223118"/>
            <a:ext cx="629877" cy="6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Left 4 Dead 2 - Icon by Blagoicons on DeviantArt">
            <a:extLst>
              <a:ext uri="{FF2B5EF4-FFF2-40B4-BE49-F238E27FC236}">
                <a16:creationId xmlns:a16="http://schemas.microsoft.com/office/drawing/2014/main" id="{56A63C0C-5275-4126-8975-D91E1642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53" y="356555"/>
            <a:ext cx="642535" cy="6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7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26 0.03681 L 0.02826 0.03681 C 0.0306 0.03982 0.03334 0.04213 0.03542 0.04584 C 0.03737 0.04908 0.03894 0.05278 0.04128 0.05486 C 0.04193 0.05533 0.04284 0.05556 0.04349 0.05602 C 0.04427 0.05672 0.04493 0.05787 0.04571 0.0588 C 0.04662 0.05972 0.04766 0.06042 0.04857 0.06134 C 0.04935 0.06204 0.05 0.0632 0.05079 0.06389 C 0.05222 0.06505 0.05378 0.06528 0.05508 0.06644 C 0.05769 0.06875 0.05769 0.06898 0.06029 0.07037 C 0.0612 0.07084 0.06224 0.07107 0.06316 0.07153 C 0.0642 0.07222 0.06511 0.07338 0.06602 0.07431 C 0.06719 0.07523 0.06849 0.07593 0.06967 0.07685 C 0.07071 0.07755 0.07162 0.07871 0.07266 0.0794 C 0.07383 0.08033 0.075 0.08125 0.07631 0.08195 C 0.07696 0.08241 0.07774 0.08264 0.07839 0.08334 C 0.07917 0.08403 0.07982 0.08519 0.0806 0.08588 C 0.08151 0.08658 0.08256 0.08658 0.0836 0.08727 C 0.08425 0.0875 0.08503 0.08797 0.08568 0.08843 C 0.08646 0.08935 0.08711 0.09028 0.08789 0.09097 C 0.08855 0.09167 0.08946 0.09167 0.09011 0.09236 C 0.09011 0.09236 0.09688 0.10047 0.09883 0.10278 C 0.09961 0.10347 0.10026 0.10463 0.10105 0.10533 C 0.10222 0.10625 0.10352 0.10672 0.10469 0.10787 C 0.10717 0.11042 0.10925 0.11528 0.11198 0.1169 C 0.11628 0.11945 0.11198 0.11667 0.11771 0.12222 C 0.13086 0.13449 0.11954 0.12361 0.13086 0.13241 C 0.13282 0.13403 0.13464 0.13611 0.13672 0.13773 C 0.14128 0.14097 0.13907 0.13959 0.14323 0.14144 C 0.15391 0.15417 0.14271 0.14144 0.15052 0.14931 C 0.15131 0.15 0.15196 0.15139 0.15274 0.15185 C 0.15365 0.15255 0.15469 0.15278 0.1556 0.15324 C 0.15638 0.15347 0.15704 0.15394 0.15782 0.1544 C 0.1668 0.16042 0.15664 0.15371 0.16433 0.15972 C 0.16589 0.16088 0.16797 0.16158 0.16941 0.16227 C 0.17019 0.1632 0.17084 0.16412 0.17162 0.16482 C 0.17253 0.16551 0.17357 0.16574 0.17461 0.16621 C 0.17526 0.16644 0.17605 0.1669 0.1767 0.16736 C 0.17748 0.16829 0.17813 0.16922 0.17891 0.16991 C 0.17956 0.1706 0.18047 0.1706 0.18112 0.1713 C 0.18607 0.17662 0.17852 0.17153 0.18477 0.17523 C 0.18555 0.17616 0.1862 0.17709 0.18698 0.17778 C 0.18789 0.17871 0.18894 0.1794 0.18985 0.18033 C 0.19388 0.18519 0.18842 0.18125 0.19349 0.18426 C 0.19441 0.18565 0.19545 0.18681 0.19636 0.1882 C 0.19688 0.18889 0.19727 0.19005 0.19792 0.19074 C 0.19922 0.19259 0.20079 0.19422 0.20222 0.19584 C 0.203 0.19676 0.20378 0.19746 0.20443 0.19838 C 0.20691 0.20301 0.20808 0.20556 0.21094 0.2088 C 0.21185 0.20996 0.21302 0.21042 0.21394 0.21134 C 0.21446 0.21204 0.21485 0.2132 0.21537 0.21412 C 0.21602 0.21505 0.2168 0.21551 0.21758 0.21667 C 0.21836 0.21783 0.21888 0.21945 0.21967 0.2206 C 0.22032 0.2213 0.22123 0.2213 0.22188 0.22176 C 0.2237 0.225 0.22266 0.22431 0.22487 0.22431 L 0.22266 0.22315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8D3DB7FB-2E6B-4D29-900F-89B81CEFD024}"/>
              </a:ext>
            </a:extLst>
          </p:cNvPr>
          <p:cNvSpPr/>
          <p:nvPr/>
        </p:nvSpPr>
        <p:spPr>
          <a:xfrm>
            <a:off x="1587900" y="47828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Nuevo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29AE213-9CA5-45F4-83C6-A694A5A5FACA}"/>
              </a:ext>
            </a:extLst>
          </p:cNvPr>
          <p:cNvSpPr/>
          <p:nvPr/>
        </p:nvSpPr>
        <p:spPr>
          <a:xfrm>
            <a:off x="4369475" y="17580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Listo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BF61E9-528C-424E-A2D8-B5DBB8F96CF8}"/>
              </a:ext>
            </a:extLst>
          </p:cNvPr>
          <p:cNvSpPr/>
          <p:nvPr/>
        </p:nvSpPr>
        <p:spPr>
          <a:xfrm>
            <a:off x="7420772" y="662274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Ejecución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0EB52B-100B-47D8-8C54-6093BB291058}"/>
              </a:ext>
            </a:extLst>
          </p:cNvPr>
          <p:cNvSpPr/>
          <p:nvPr/>
        </p:nvSpPr>
        <p:spPr>
          <a:xfrm>
            <a:off x="5640958" y="3415078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Bloqueado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97084A-F494-450A-B483-BF6FF0C7DE69}"/>
              </a:ext>
            </a:extLst>
          </p:cNvPr>
          <p:cNvSpPr/>
          <p:nvPr/>
        </p:nvSpPr>
        <p:spPr>
          <a:xfrm>
            <a:off x="9540319" y="2383616"/>
            <a:ext cx="1779814" cy="930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Terminado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81A60E-6BA7-44EC-86CF-A4B46F6FE0B6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3107066" y="1272711"/>
            <a:ext cx="2152316" cy="4853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64B325E-B52E-4193-84D7-CAF906C4873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9200586" y="1127639"/>
            <a:ext cx="600381" cy="139227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275E34D5-1331-4C68-9940-67EB31E2AF3E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6604525" y="890085"/>
            <a:ext cx="1003236" cy="2409073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F91A1466-308E-4F15-911C-0B1A090246D4}"/>
              </a:ext>
            </a:extLst>
          </p:cNvPr>
          <p:cNvCxnSpPr>
            <a:stCxn id="6" idx="4"/>
            <a:endCxn id="7" idx="6"/>
          </p:cNvCxnSpPr>
          <p:nvPr/>
        </p:nvCxnSpPr>
        <p:spPr>
          <a:xfrm rot="5400000">
            <a:off x="6722006" y="2291770"/>
            <a:ext cx="2287440" cy="88990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1349756E-F430-48AE-A04A-EC3199FD41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6024860" y="362162"/>
            <a:ext cx="630435" cy="21613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E7ACBF5D-0D48-4DEC-BEF3-EFA1F3E2CAB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rot="16200000" flipV="1">
            <a:off x="5531987" y="2416199"/>
            <a:ext cx="726275" cy="12714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 descr="How to enable Kotlin on Netbeans. Hello dear reader! In this tutorial you…  | by Wendreo L. Fernandes | Medium">
            <a:extLst>
              <a:ext uri="{FF2B5EF4-FFF2-40B4-BE49-F238E27FC236}">
                <a16:creationId xmlns:a16="http://schemas.microsoft.com/office/drawing/2014/main" id="{208F1F0B-EC06-4366-AA97-5F2A6CE9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67" y="1758206"/>
            <a:ext cx="629877" cy="62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a 2">
            <a:extLst>
              <a:ext uri="{FF2B5EF4-FFF2-40B4-BE49-F238E27FC236}">
                <a16:creationId xmlns:a16="http://schemas.microsoft.com/office/drawing/2014/main" id="{B70BE293-6226-48C0-A547-F8F3D60F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14065"/>
              </p:ext>
            </p:extLst>
          </p:nvPr>
        </p:nvGraphicFramePr>
        <p:xfrm>
          <a:off x="532228" y="4997956"/>
          <a:ext cx="1112754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42">
                  <a:extLst>
                    <a:ext uri="{9D8B030D-6E8A-4147-A177-3AD203B41FA5}">
                      <a16:colId xmlns:a16="http://schemas.microsoft.com/office/drawing/2014/main" val="1963404562"/>
                    </a:ext>
                  </a:extLst>
                </a:gridCol>
                <a:gridCol w="1043574">
                  <a:extLst>
                    <a:ext uri="{9D8B030D-6E8A-4147-A177-3AD203B41FA5}">
                      <a16:colId xmlns:a16="http://schemas.microsoft.com/office/drawing/2014/main" val="1171806435"/>
                    </a:ext>
                  </a:extLst>
                </a:gridCol>
                <a:gridCol w="1172068">
                  <a:extLst>
                    <a:ext uri="{9D8B030D-6E8A-4147-A177-3AD203B41FA5}">
                      <a16:colId xmlns:a16="http://schemas.microsoft.com/office/drawing/2014/main" val="2215179549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007331942"/>
                    </a:ext>
                  </a:extLst>
                </a:gridCol>
                <a:gridCol w="767423">
                  <a:extLst>
                    <a:ext uri="{9D8B030D-6E8A-4147-A177-3AD203B41FA5}">
                      <a16:colId xmlns:a16="http://schemas.microsoft.com/office/drawing/2014/main" val="2307531194"/>
                    </a:ext>
                  </a:extLst>
                </a:gridCol>
                <a:gridCol w="960785">
                  <a:extLst>
                    <a:ext uri="{9D8B030D-6E8A-4147-A177-3AD203B41FA5}">
                      <a16:colId xmlns:a16="http://schemas.microsoft.com/office/drawing/2014/main" val="360034230"/>
                    </a:ext>
                  </a:extLst>
                </a:gridCol>
                <a:gridCol w="1159563">
                  <a:extLst>
                    <a:ext uri="{9D8B030D-6E8A-4147-A177-3AD203B41FA5}">
                      <a16:colId xmlns:a16="http://schemas.microsoft.com/office/drawing/2014/main" val="2979014795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560170674"/>
                    </a:ext>
                  </a:extLst>
                </a:gridCol>
                <a:gridCol w="640519">
                  <a:extLst>
                    <a:ext uri="{9D8B030D-6E8A-4147-A177-3AD203B41FA5}">
                      <a16:colId xmlns:a16="http://schemas.microsoft.com/office/drawing/2014/main" val="2509257299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096217514"/>
                    </a:ext>
                  </a:extLst>
                </a:gridCol>
                <a:gridCol w="1088825">
                  <a:extLst>
                    <a:ext uri="{9D8B030D-6E8A-4147-A177-3AD203B41FA5}">
                      <a16:colId xmlns:a16="http://schemas.microsoft.com/office/drawing/2014/main" val="2102776372"/>
                    </a:ext>
                  </a:extLst>
                </a:gridCol>
                <a:gridCol w="1217058">
                  <a:extLst>
                    <a:ext uri="{9D8B030D-6E8A-4147-A177-3AD203B41FA5}">
                      <a16:colId xmlns:a16="http://schemas.microsoft.com/office/drawing/2014/main" val="302066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Counter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Hora 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8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9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5800K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00:33:10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34796"/>
                  </a:ext>
                </a:extLst>
              </a:tr>
            </a:tbl>
          </a:graphicData>
        </a:graphic>
      </p:graphicFrame>
      <p:pic>
        <p:nvPicPr>
          <p:cNvPr id="23" name="Picture 4" descr="Left 4 Dead 2 - Icon by Blagoicons on DeviantArt">
            <a:extLst>
              <a:ext uri="{FF2B5EF4-FFF2-40B4-BE49-F238E27FC236}">
                <a16:creationId xmlns:a16="http://schemas.microsoft.com/office/drawing/2014/main" id="{6D38D37E-AD6B-4328-8F78-1DF0DD08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53" y="356555"/>
            <a:ext cx="642535" cy="6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0.26172 -0.18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C4863C-69BD-4F7F-B37C-7BB928F0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734" y="3708686"/>
            <a:ext cx="7719952" cy="24534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64CE7A-7A7E-4704-83DB-88A4F93E6CAB}"/>
              </a:ext>
            </a:extLst>
          </p:cNvPr>
          <p:cNvSpPr txBox="1"/>
          <p:nvPr/>
        </p:nvSpPr>
        <p:spPr>
          <a:xfrm>
            <a:off x="2069096" y="2825188"/>
            <a:ext cx="777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solidFill>
                  <a:srgbClr val="FFC000"/>
                </a:solidFill>
              </a:rPr>
              <a:t>Algoritmo de Peterson</a:t>
            </a:r>
          </a:p>
        </p:txBody>
      </p:sp>
      <p:pic>
        <p:nvPicPr>
          <p:cNvPr id="5" name="Picture 4" descr="Left 4 Dead 2 - Icon by Blagoicons on DeviantArt">
            <a:extLst>
              <a:ext uri="{FF2B5EF4-FFF2-40B4-BE49-F238E27FC236}">
                <a16:creationId xmlns:a16="http://schemas.microsoft.com/office/drawing/2014/main" id="{3699609A-892F-4D1C-ABB1-C0797790D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99" y="1142448"/>
            <a:ext cx="959806" cy="95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ow to enable Kotlin on Netbeans. Hello dear reader! In this tutorial you…  | by Wendreo L. Fernandes | Medium">
            <a:extLst>
              <a:ext uri="{FF2B5EF4-FFF2-40B4-BE49-F238E27FC236}">
                <a16:creationId xmlns:a16="http://schemas.microsoft.com/office/drawing/2014/main" id="{3680BD17-40CF-4411-9D20-82BED50D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44" y="1118897"/>
            <a:ext cx="1149142" cy="11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pu Procesador Equipo - Gráficos vectoriales gratis en Pixabay">
            <a:extLst>
              <a:ext uri="{FF2B5EF4-FFF2-40B4-BE49-F238E27FC236}">
                <a16:creationId xmlns:a16="http://schemas.microsoft.com/office/drawing/2014/main" id="{C17603DD-6FB4-4349-99BA-55ECE2F11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28" y="1118897"/>
            <a:ext cx="1682209" cy="12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4">
            <a:extLst>
              <a:ext uri="{FF2B5EF4-FFF2-40B4-BE49-F238E27FC236}">
                <a16:creationId xmlns:a16="http://schemas.microsoft.com/office/drawing/2014/main" id="{11F1ADD8-956B-4116-B76B-C582FC1F7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91" y="1402514"/>
            <a:ext cx="665842" cy="665842"/>
          </a:xfrm>
          <a:prstGeom prst="rect">
            <a:avLst/>
          </a:prstGeom>
        </p:spPr>
      </p:pic>
      <p:pic>
        <p:nvPicPr>
          <p:cNvPr id="9" name="Picture 51">
            <a:extLst>
              <a:ext uri="{FF2B5EF4-FFF2-40B4-BE49-F238E27FC236}">
                <a16:creationId xmlns:a16="http://schemas.microsoft.com/office/drawing/2014/main" id="{AB7F76B7-000E-4478-B85D-7CAA82A124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33" y="1412861"/>
            <a:ext cx="665842" cy="665842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7B557F6-BE6C-498A-BC69-B95A24EBB7AC}"/>
              </a:ext>
            </a:extLst>
          </p:cNvPr>
          <p:cNvSpPr/>
          <p:nvPr/>
        </p:nvSpPr>
        <p:spPr>
          <a:xfrm rot="10800000">
            <a:off x="3816241" y="1397531"/>
            <a:ext cx="1069613" cy="64022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3B1592B-EB11-49D1-9875-E5E048B3E89D}"/>
              </a:ext>
            </a:extLst>
          </p:cNvPr>
          <p:cNvSpPr/>
          <p:nvPr/>
        </p:nvSpPr>
        <p:spPr>
          <a:xfrm>
            <a:off x="7221984" y="1440349"/>
            <a:ext cx="1069613" cy="64022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0582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994</TotalTime>
  <Words>335</Words>
  <Application>Microsoft Office PowerPoint</Application>
  <PresentationFormat>Panorámica</PresentationFormat>
  <Paragraphs>288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 Junior Marcos Valdez</dc:creator>
  <cp:lastModifiedBy>Alexander Junior Marcos Valdez</cp:lastModifiedBy>
  <cp:revision>66</cp:revision>
  <dcterms:created xsi:type="dcterms:W3CDTF">2020-11-07T19:44:50Z</dcterms:created>
  <dcterms:modified xsi:type="dcterms:W3CDTF">2020-12-12T23:10:12Z</dcterms:modified>
</cp:coreProperties>
</file>