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1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i i titul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q-AL"/>
              <a:t>Kliko për të redaktuar stilin e nëntitullit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l dhe tekst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l vertikal dh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li dhe përmbajt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Koka e faqes së seksion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q-AL"/>
              <a:t>Kliko për të redaktuar stilet e tekstit kryesor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y përmbaj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raha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q-AL"/>
              <a:t>Kliko për të redaktuar stilet e tekstit kryesor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q-AL"/>
              <a:t>Kliko për të redaktuar stilet e tekstit kryesor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etëm titul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Përmbajtja me emërtim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q-AL"/>
              <a:t>Kliko për të redaktuar stilet e tekstit kryesor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zhi me emërtim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q-AL" dirty="0"/>
              <a:t>Kliko ikonën për të shtuar imazhin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q-AL"/>
              <a:t>Kliko për të redaktuar stilet e tekstit kryesor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q-AL"/>
              <a:t>Kliko të redaktosh stil të titullit të modelit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3C227DC7-5B07-4D38-9F3B-24ED43628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895482" cy="2251135"/>
          </a:xfrm>
        </p:spPr>
        <p:txBody>
          <a:bodyPr/>
          <a:lstStyle/>
          <a:p>
            <a:r>
              <a:rPr lang="en-US" sz="4800" dirty="0" err="1"/>
              <a:t>Dizajnimi</a:t>
            </a:r>
            <a:r>
              <a:rPr lang="en-US" sz="4800" dirty="0"/>
              <a:t> I </a:t>
            </a:r>
            <a:r>
              <a:rPr lang="en-US" sz="4800" dirty="0" err="1"/>
              <a:t>Rrjetës</a:t>
            </a:r>
            <a:r>
              <a:rPr lang="en-US" sz="4800" dirty="0"/>
              <a:t> </a:t>
            </a:r>
            <a:r>
              <a:rPr lang="en-US" sz="4800" dirty="0" err="1"/>
              <a:t>së</a:t>
            </a:r>
            <a:r>
              <a:rPr lang="en-US" sz="4800" dirty="0"/>
              <a:t> “</a:t>
            </a:r>
            <a:r>
              <a:rPr lang="sq-AL" sz="4800" dirty="0"/>
              <a:t>Kombinati metalurgjik </a:t>
            </a:r>
            <a:r>
              <a:rPr lang="sq-AL" sz="4800" dirty="0" err="1"/>
              <a:t>trepça</a:t>
            </a:r>
            <a:r>
              <a:rPr lang="en-US" sz="4800" dirty="0"/>
              <a:t>”</a:t>
            </a:r>
            <a:r>
              <a:rPr lang="sq-AL" sz="4800" dirty="0"/>
              <a:t> me </a:t>
            </a:r>
            <a:r>
              <a:rPr lang="sq-AL" sz="4800" dirty="0" err="1"/>
              <a:t>packet</a:t>
            </a:r>
            <a:r>
              <a:rPr lang="sq-AL" sz="4800" dirty="0"/>
              <a:t> </a:t>
            </a:r>
            <a:r>
              <a:rPr lang="sq-AL" sz="4800" dirty="0" err="1"/>
              <a:t>tracer</a:t>
            </a:r>
            <a:endParaRPr lang="sq-AL" sz="4800" dirty="0"/>
          </a:p>
        </p:txBody>
      </p:sp>
      <p:sp>
        <p:nvSpPr>
          <p:cNvPr id="4" name="Kutia e tekstit 3">
            <a:extLst>
              <a:ext uri="{FF2B5EF4-FFF2-40B4-BE49-F238E27FC236}">
                <a16:creationId xmlns:a16="http://schemas.microsoft.com/office/drawing/2014/main" id="{43D3DD61-CA67-47E8-9AE9-CAB70DDD644C}"/>
              </a:ext>
            </a:extLst>
          </p:cNvPr>
          <p:cNvSpPr txBox="1"/>
          <p:nvPr/>
        </p:nvSpPr>
        <p:spPr>
          <a:xfrm>
            <a:off x="1051560" y="3683358"/>
            <a:ext cx="751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/>
              <a:t>Punuan</a:t>
            </a:r>
            <a:r>
              <a:rPr lang="en-US" dirty="0"/>
              <a:t>: </a:t>
            </a:r>
            <a:r>
              <a:rPr lang="en-US" dirty="0" err="1"/>
              <a:t>Muhamed</a:t>
            </a:r>
            <a:r>
              <a:rPr lang="en-US" dirty="0"/>
              <a:t> Zahiri, </a:t>
            </a:r>
            <a:r>
              <a:rPr lang="en-US" dirty="0" err="1"/>
              <a:t>Ndri</a:t>
            </a:r>
            <a:r>
              <a:rPr lang="sq-AL" dirty="0"/>
              <a:t>ç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Hajrullahu</a:t>
            </a:r>
            <a:r>
              <a:rPr lang="en-US" dirty="0"/>
              <a:t>, </a:t>
            </a:r>
            <a:r>
              <a:rPr lang="en-US" dirty="0" err="1"/>
              <a:t>Ndriqim</a:t>
            </a:r>
            <a:r>
              <a:rPr lang="en-US" dirty="0"/>
              <a:t> </a:t>
            </a:r>
            <a:r>
              <a:rPr lang="en-US" dirty="0" err="1"/>
              <a:t>Muhadri</a:t>
            </a:r>
            <a:endParaRPr lang="sq-AL" dirty="0"/>
          </a:p>
        </p:txBody>
      </p:sp>
      <p:sp>
        <p:nvSpPr>
          <p:cNvPr id="8" name="Kutia e tekstit 7">
            <a:extLst>
              <a:ext uri="{FF2B5EF4-FFF2-40B4-BE49-F238E27FC236}">
                <a16:creationId xmlns:a16="http://schemas.microsoft.com/office/drawing/2014/main" id="{A21FD005-5B5B-4341-83E9-5A1B4BE7A694}"/>
              </a:ext>
            </a:extLst>
          </p:cNvPr>
          <p:cNvSpPr txBox="1"/>
          <p:nvPr/>
        </p:nvSpPr>
        <p:spPr>
          <a:xfrm>
            <a:off x="1051560" y="3174642"/>
            <a:ext cx="724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/>
              <a:t>Asistenti i lëndës</a:t>
            </a:r>
            <a:r>
              <a:rPr lang="en-US" dirty="0"/>
              <a:t>: </a:t>
            </a:r>
            <a:r>
              <a:rPr lang="en-US" dirty="0" err="1"/>
              <a:t>Haxhi</a:t>
            </a:r>
            <a:r>
              <a:rPr lang="en-US" dirty="0"/>
              <a:t> </a:t>
            </a:r>
            <a:r>
              <a:rPr lang="en-US" dirty="0" err="1"/>
              <a:t>Lajqi</a:t>
            </a:r>
            <a:r>
              <a:rPr lang="en-US" dirty="0"/>
              <a:t>, </a:t>
            </a:r>
            <a:r>
              <a:rPr lang="en-US" dirty="0" err="1"/>
              <a:t>Msc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17664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B0E40925-0B41-401A-A11A-899F9C98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Projekti</a:t>
            </a:r>
            <a:r>
              <a:rPr lang="en-US" dirty="0"/>
              <a:t> n</a:t>
            </a:r>
            <a:r>
              <a:rPr lang="sq-AL" dirty="0"/>
              <a:t>ë tërësi</a:t>
            </a:r>
          </a:p>
        </p:txBody>
      </p:sp>
      <p:pic>
        <p:nvPicPr>
          <p:cNvPr id="4" name="Vendmbajtësi i përmbajtjes 3">
            <a:extLst>
              <a:ext uri="{FF2B5EF4-FFF2-40B4-BE49-F238E27FC236}">
                <a16:creationId xmlns:a16="http://schemas.microsoft.com/office/drawing/2014/main" id="{471A5F65-D06C-4E87-92F7-E57CBAB5C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184" y="1706889"/>
            <a:ext cx="11861974" cy="489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9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CAF17B9B-E00B-46D9-A336-62681584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Përmendje</a:t>
            </a:r>
          </a:p>
        </p:txBody>
      </p:sp>
      <p:sp>
        <p:nvSpPr>
          <p:cNvPr id="3" name="Vendmbajtësi i përmbajtjes 2">
            <a:extLst>
              <a:ext uri="{FF2B5EF4-FFF2-40B4-BE49-F238E27FC236}">
                <a16:creationId xmlns:a16="http://schemas.microsoft.com/office/drawing/2014/main" id="{92995444-52F3-4CC1-965D-82C8828BB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33338"/>
            <a:ext cx="10058399" cy="3638862"/>
          </a:xfrm>
        </p:spPr>
        <p:txBody>
          <a:bodyPr/>
          <a:lstStyle/>
          <a:p>
            <a:pPr lvl="0"/>
            <a:r>
              <a:rPr lang="sq-AL" dirty="0"/>
              <a:t>“</a:t>
            </a:r>
            <a:r>
              <a:rPr lang="sq-AL" b="1" i="1" dirty="0" err="1"/>
              <a:t>Computer</a:t>
            </a:r>
            <a:r>
              <a:rPr lang="sq-AL" b="1" i="1" dirty="0"/>
              <a:t> </a:t>
            </a:r>
            <a:r>
              <a:rPr lang="sq-AL" b="1" i="1" dirty="0" err="1"/>
              <a:t>Networking</a:t>
            </a:r>
            <a:r>
              <a:rPr lang="sq-AL" i="1" dirty="0"/>
              <a:t> [7th </a:t>
            </a:r>
            <a:r>
              <a:rPr lang="sq-AL" i="1" dirty="0" err="1"/>
              <a:t>Edition</a:t>
            </a:r>
            <a:r>
              <a:rPr lang="sq-AL" i="1" dirty="0"/>
              <a:t>]</a:t>
            </a:r>
            <a:r>
              <a:rPr lang="en-US" dirty="0"/>
              <a:t>”</a:t>
            </a:r>
            <a:r>
              <a:rPr lang="sq-AL" dirty="0"/>
              <a:t> - </a:t>
            </a:r>
            <a:r>
              <a:rPr lang="sq-AL" dirty="0" err="1"/>
              <a:t>James</a:t>
            </a:r>
            <a:r>
              <a:rPr lang="sq-AL" dirty="0"/>
              <a:t> F. </a:t>
            </a:r>
            <a:r>
              <a:rPr lang="sq-AL" dirty="0" err="1"/>
              <a:t>Kurose</a:t>
            </a:r>
            <a:r>
              <a:rPr lang="sq-AL" dirty="0"/>
              <a:t>, </a:t>
            </a:r>
            <a:r>
              <a:rPr lang="sq-AL" dirty="0" err="1"/>
              <a:t>Keith</a:t>
            </a:r>
            <a:r>
              <a:rPr lang="sq-AL" dirty="0"/>
              <a:t> W. </a:t>
            </a:r>
            <a:r>
              <a:rPr lang="sq-AL" dirty="0" err="1"/>
              <a:t>Ross</a:t>
            </a:r>
            <a:endParaRPr lang="sq-AL" dirty="0"/>
          </a:p>
          <a:p>
            <a:pPr lvl="0"/>
            <a:r>
              <a:rPr lang="sq-AL" dirty="0"/>
              <a:t>“</a:t>
            </a:r>
            <a:r>
              <a:rPr lang="sq-AL" b="1" i="1" dirty="0"/>
              <a:t>An </a:t>
            </a:r>
            <a:r>
              <a:rPr lang="sq-AL" b="1" i="1" dirty="0" err="1"/>
              <a:t>Introduction</a:t>
            </a:r>
            <a:r>
              <a:rPr lang="sq-AL" b="1" i="1" dirty="0"/>
              <a:t> to </a:t>
            </a:r>
            <a:r>
              <a:rPr lang="sq-AL" b="1" i="1" dirty="0" err="1"/>
              <a:t>Computer</a:t>
            </a:r>
            <a:r>
              <a:rPr lang="sq-AL" b="1" i="1" dirty="0"/>
              <a:t> </a:t>
            </a:r>
            <a:r>
              <a:rPr lang="sq-AL" b="1" i="1" dirty="0" err="1"/>
              <a:t>Networks</a:t>
            </a:r>
            <a:r>
              <a:rPr lang="sq-AL" dirty="0"/>
              <a:t>” – </a:t>
            </a:r>
            <a:r>
              <a:rPr lang="sq-AL" dirty="0" err="1"/>
              <a:t>Peter</a:t>
            </a:r>
            <a:r>
              <a:rPr lang="sq-AL" dirty="0"/>
              <a:t> L. </a:t>
            </a:r>
            <a:r>
              <a:rPr lang="sq-AL" dirty="0" err="1"/>
              <a:t>Dordal</a:t>
            </a:r>
            <a:r>
              <a:rPr lang="sq-AL" i="1" dirty="0"/>
              <a:t> </a:t>
            </a:r>
            <a:endParaRPr lang="sq-AL" dirty="0"/>
          </a:p>
          <a:p>
            <a:pPr lvl="0"/>
            <a:r>
              <a:rPr lang="sq-AL" dirty="0"/>
              <a:t>“</a:t>
            </a:r>
            <a:r>
              <a:rPr lang="sq-AL" b="1" i="1" dirty="0" err="1"/>
              <a:t>Computer</a:t>
            </a:r>
            <a:r>
              <a:rPr lang="sq-AL" b="1" i="1" dirty="0"/>
              <a:t> </a:t>
            </a:r>
            <a:r>
              <a:rPr lang="sq-AL" b="1" i="1" dirty="0" err="1"/>
              <a:t>Networks</a:t>
            </a:r>
            <a:r>
              <a:rPr lang="sq-AL" dirty="0"/>
              <a:t>” – </a:t>
            </a:r>
            <a:r>
              <a:rPr lang="sq-AL" dirty="0" err="1"/>
              <a:t>Ivan</a:t>
            </a:r>
            <a:r>
              <a:rPr lang="sq-AL" dirty="0"/>
              <a:t> </a:t>
            </a:r>
            <a:r>
              <a:rPr lang="sq-AL" dirty="0" err="1"/>
              <a:t>Marsic</a:t>
            </a:r>
            <a:endParaRPr lang="sq-AL" dirty="0"/>
          </a:p>
          <a:p>
            <a:pPr lvl="0"/>
            <a:r>
              <a:rPr lang="sq-AL" dirty="0"/>
              <a:t>“</a:t>
            </a:r>
            <a:r>
              <a:rPr lang="sq-AL" b="1" i="1" dirty="0" err="1"/>
              <a:t>Computer</a:t>
            </a:r>
            <a:r>
              <a:rPr lang="sq-AL" b="1" i="1" dirty="0"/>
              <a:t> </a:t>
            </a:r>
            <a:r>
              <a:rPr lang="sq-AL" b="1" i="1" dirty="0" err="1"/>
              <a:t>Networks</a:t>
            </a:r>
            <a:r>
              <a:rPr lang="sq-AL" i="1" dirty="0"/>
              <a:t> [5th </a:t>
            </a:r>
            <a:r>
              <a:rPr lang="sq-AL" i="1" dirty="0" err="1"/>
              <a:t>Edition</a:t>
            </a:r>
            <a:r>
              <a:rPr lang="sq-AL" i="1" dirty="0"/>
              <a:t>]</a:t>
            </a:r>
            <a:r>
              <a:rPr lang="sq-AL" dirty="0"/>
              <a:t>”</a:t>
            </a:r>
            <a:r>
              <a:rPr lang="sq-AL" i="1" dirty="0"/>
              <a:t> </a:t>
            </a:r>
            <a:r>
              <a:rPr lang="sq-AL" dirty="0"/>
              <a:t>- </a:t>
            </a:r>
            <a:r>
              <a:rPr lang="sq-AL" dirty="0" err="1"/>
              <a:t>Andrew</a:t>
            </a:r>
            <a:r>
              <a:rPr lang="sq-AL" dirty="0"/>
              <a:t> S </a:t>
            </a:r>
            <a:r>
              <a:rPr lang="sq-AL" dirty="0" err="1"/>
              <a:t>Tanenbaum</a:t>
            </a:r>
            <a:r>
              <a:rPr lang="sq-AL" dirty="0"/>
              <a:t> </a:t>
            </a:r>
            <a:r>
              <a:rPr lang="sq-AL" dirty="0" err="1"/>
              <a:t>David</a:t>
            </a:r>
            <a:r>
              <a:rPr lang="sq-AL" dirty="0"/>
              <a:t> J </a:t>
            </a:r>
            <a:r>
              <a:rPr lang="sq-AL" dirty="0" err="1"/>
              <a:t>Wetherall</a:t>
            </a:r>
            <a:endParaRPr lang="sq-AL" dirty="0"/>
          </a:p>
          <a:p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88044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3F148A23-AD0F-4AF1-A3E7-0F8A7476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691085"/>
          </a:xfrm>
        </p:spPr>
        <p:txBody>
          <a:bodyPr/>
          <a:lstStyle/>
          <a:p>
            <a:pPr algn="ctr"/>
            <a:r>
              <a:rPr lang="sq-AL" dirty="0">
                <a:solidFill>
                  <a:srgbClr val="C00000"/>
                </a:solidFill>
              </a:rPr>
              <a:t>Ju Faleminderit për vëmendjen tuaj</a:t>
            </a:r>
          </a:p>
        </p:txBody>
      </p:sp>
    </p:spTree>
    <p:extLst>
      <p:ext uri="{BB962C8B-B14F-4D97-AF65-F5344CB8AC3E}">
        <p14:creationId xmlns:p14="http://schemas.microsoft.com/office/powerpoint/2010/main" val="72399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086291FD-B64E-43F7-AEEC-DAE82300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Hyrja</a:t>
            </a:r>
          </a:p>
        </p:txBody>
      </p:sp>
      <p:sp>
        <p:nvSpPr>
          <p:cNvPr id="3" name="Vendmbajtësi i përmbajtjes 2">
            <a:extLst>
              <a:ext uri="{FF2B5EF4-FFF2-40B4-BE49-F238E27FC236}">
                <a16:creationId xmlns:a16="http://schemas.microsoft.com/office/drawing/2014/main" id="{181354C6-386E-4BAC-881A-B527460DE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08486"/>
            <a:ext cx="10058400" cy="3863714"/>
          </a:xfrm>
        </p:spPr>
        <p:txBody>
          <a:bodyPr>
            <a:normAutofit/>
          </a:bodyPr>
          <a:lstStyle/>
          <a:p>
            <a:r>
              <a:rPr lang="sq-AL" sz="2400" dirty="0"/>
              <a:t>Përshkrimi i përgjithshëm i projektit</a:t>
            </a:r>
          </a:p>
          <a:p>
            <a:endParaRPr lang="sq-AL" sz="2400" dirty="0"/>
          </a:p>
          <a:p>
            <a:r>
              <a:rPr lang="sq-AL" sz="2400" dirty="0"/>
              <a:t>Vështirësitë e hasura</a:t>
            </a:r>
          </a:p>
          <a:p>
            <a:endParaRPr lang="sq-AL" sz="2400" dirty="0"/>
          </a:p>
          <a:p>
            <a:r>
              <a:rPr lang="sq-AL" sz="2400" dirty="0"/>
              <a:t>Puna në grupe</a:t>
            </a:r>
          </a:p>
        </p:txBody>
      </p:sp>
    </p:spTree>
    <p:extLst>
      <p:ext uri="{BB962C8B-B14F-4D97-AF65-F5344CB8AC3E}">
        <p14:creationId xmlns:p14="http://schemas.microsoft.com/office/powerpoint/2010/main" val="33451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026317F2-B23B-4D9D-BC19-5F9C85C2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 err="1"/>
              <a:t>Routeri</a:t>
            </a:r>
            <a:endParaRPr lang="sq-AL" dirty="0"/>
          </a:p>
        </p:txBody>
      </p:sp>
      <p:sp>
        <p:nvSpPr>
          <p:cNvPr id="3" name="Vendmbajtësi i përmbajtjes 2">
            <a:extLst>
              <a:ext uri="{FF2B5EF4-FFF2-40B4-BE49-F238E27FC236}">
                <a16:creationId xmlns:a16="http://schemas.microsoft.com/office/drawing/2014/main" id="{5AC9C717-FFD9-409D-9C78-5CD76738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764024"/>
            <a:ext cx="4473526" cy="2093975"/>
          </a:xfrm>
        </p:spPr>
        <p:txBody>
          <a:bodyPr>
            <a:normAutofit/>
          </a:bodyPr>
          <a:lstStyle/>
          <a:p>
            <a:r>
              <a:rPr lang="sq-AL" sz="2400" dirty="0"/>
              <a:t>Përkufizimi</a:t>
            </a:r>
          </a:p>
          <a:p>
            <a:r>
              <a:rPr lang="sq-AL" sz="2400" dirty="0"/>
              <a:t>Veçantia e tij në projekt</a:t>
            </a:r>
          </a:p>
          <a:p>
            <a:r>
              <a:rPr lang="sq-AL" sz="2400" dirty="0"/>
              <a:t>Implementimi</a:t>
            </a:r>
          </a:p>
          <a:p>
            <a:r>
              <a:rPr lang="sq-AL" sz="2400" dirty="0"/>
              <a:t>Mënyra për përmirësime</a:t>
            </a:r>
          </a:p>
        </p:txBody>
      </p:sp>
    </p:spTree>
    <p:extLst>
      <p:ext uri="{BB962C8B-B14F-4D97-AF65-F5344CB8AC3E}">
        <p14:creationId xmlns:p14="http://schemas.microsoft.com/office/powerpoint/2010/main" val="235335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1C1B90AD-7CA5-41CA-B9E6-49A837E1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Routeri</a:t>
            </a:r>
            <a:r>
              <a:rPr lang="en-US" dirty="0"/>
              <a:t> [Cisco router 2911]</a:t>
            </a:r>
            <a:endParaRPr lang="sq-AL" dirty="0"/>
          </a:p>
        </p:txBody>
      </p:sp>
      <p:sp>
        <p:nvSpPr>
          <p:cNvPr id="3" name="Vendmbajtësi i përmbajtjes 2">
            <a:extLst>
              <a:ext uri="{FF2B5EF4-FFF2-40B4-BE49-F238E27FC236}">
                <a16:creationId xmlns:a16="http://schemas.microsoft.com/office/drawing/2014/main" id="{2D93D125-D0A9-4EEF-9188-1A1ACCD6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Lloji</a:t>
            </a:r>
            <a:r>
              <a:rPr lang="en-US" dirty="0"/>
              <a:t> </a:t>
            </a:r>
            <a:r>
              <a:rPr lang="sq-AL" dirty="0"/>
              <a:t>i</a:t>
            </a:r>
            <a:r>
              <a:rPr lang="en-US" dirty="0"/>
              <a:t> router</a:t>
            </a:r>
            <a:r>
              <a:rPr lang="sq-AL" dirty="0"/>
              <a:t>-</a:t>
            </a:r>
            <a:r>
              <a:rPr lang="en-US" dirty="0"/>
              <a:t>it q</a:t>
            </a:r>
            <a:r>
              <a:rPr lang="sq-AL" dirty="0"/>
              <a:t>ë është përdorur është </a:t>
            </a:r>
            <a:r>
              <a:rPr lang="sq-AL" dirty="0" err="1"/>
              <a:t>Cisco</a:t>
            </a:r>
            <a:r>
              <a:rPr lang="sq-AL" dirty="0"/>
              <a:t> </a:t>
            </a:r>
            <a:r>
              <a:rPr lang="sq-AL" dirty="0" err="1"/>
              <a:t>Router</a:t>
            </a:r>
            <a:r>
              <a:rPr lang="sq-AL" dirty="0"/>
              <a:t> 2911. Kemi </a:t>
            </a:r>
            <a:r>
              <a:rPr lang="sq-AL" dirty="0" err="1"/>
              <a:t>routeri</a:t>
            </a:r>
            <a:r>
              <a:rPr lang="sq-AL" dirty="0"/>
              <a:t>-in kryesor që është i lidhur me </a:t>
            </a:r>
            <a:r>
              <a:rPr lang="sq-AL" dirty="0" err="1"/>
              <a:t>Web</a:t>
            </a:r>
            <a:r>
              <a:rPr lang="sq-AL" dirty="0"/>
              <a:t> Serverin dhe DNS Serverin si dhe 6 </a:t>
            </a:r>
            <a:r>
              <a:rPr lang="sq-AL" dirty="0" err="1"/>
              <a:t>router</a:t>
            </a:r>
            <a:r>
              <a:rPr lang="sq-AL" dirty="0"/>
              <a:t> tjerë të shpërndarë nëpër degë.</a:t>
            </a:r>
          </a:p>
          <a:p>
            <a:endParaRPr lang="sq-AL" dirty="0"/>
          </a:p>
          <a:p>
            <a:endParaRPr lang="sq-AL" dirty="0"/>
          </a:p>
        </p:txBody>
      </p:sp>
      <p:pic>
        <p:nvPicPr>
          <p:cNvPr id="4" name="Imazhi 3">
            <a:extLst>
              <a:ext uri="{FF2B5EF4-FFF2-40B4-BE49-F238E27FC236}">
                <a16:creationId xmlns:a16="http://schemas.microsoft.com/office/drawing/2014/main" id="{74852B84-5566-412C-A82E-F6B3B94A9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77" y="3331118"/>
            <a:ext cx="8489635" cy="251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8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94234181-3BD4-4106-B119-841A957F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 err="1">
                <a:solidFill>
                  <a:srgbClr val="FFFF00"/>
                </a:solidFill>
              </a:rPr>
              <a:t>Switchi</a:t>
            </a:r>
            <a:endParaRPr lang="sq-AL" dirty="0">
              <a:solidFill>
                <a:srgbClr val="FFFF00"/>
              </a:solidFill>
            </a:endParaRPr>
          </a:p>
        </p:txBody>
      </p:sp>
      <p:sp>
        <p:nvSpPr>
          <p:cNvPr id="3" name="Vendmbajtësi i përmbajtjes 2">
            <a:extLst>
              <a:ext uri="{FF2B5EF4-FFF2-40B4-BE49-F238E27FC236}">
                <a16:creationId xmlns:a16="http://schemas.microsoft.com/office/drawing/2014/main" id="{9EED2BC4-F7C3-4375-B607-8688D970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03357"/>
            <a:ext cx="4491503" cy="2260668"/>
          </a:xfrm>
        </p:spPr>
        <p:txBody>
          <a:bodyPr>
            <a:normAutofit/>
          </a:bodyPr>
          <a:lstStyle/>
          <a:p>
            <a:r>
              <a:rPr lang="sq-AL" sz="2400" dirty="0">
                <a:solidFill>
                  <a:srgbClr val="FFFF00"/>
                </a:solidFill>
              </a:rPr>
              <a:t>Përkufizimi</a:t>
            </a:r>
          </a:p>
          <a:p>
            <a:r>
              <a:rPr lang="sq-AL" sz="2400" dirty="0">
                <a:solidFill>
                  <a:srgbClr val="FFFF00"/>
                </a:solidFill>
              </a:rPr>
              <a:t>Veçantia e tij në projekt</a:t>
            </a:r>
          </a:p>
          <a:p>
            <a:r>
              <a:rPr lang="sq-AL" sz="2400" dirty="0">
                <a:solidFill>
                  <a:srgbClr val="FFFF00"/>
                </a:solidFill>
              </a:rPr>
              <a:t>Implementimi</a:t>
            </a:r>
          </a:p>
          <a:p>
            <a:r>
              <a:rPr lang="sq-AL" sz="2400" dirty="0">
                <a:solidFill>
                  <a:srgbClr val="FFFF00"/>
                </a:solidFill>
              </a:rPr>
              <a:t>Mënyra për përmirësime</a:t>
            </a:r>
          </a:p>
          <a:p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7914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5929F2E0-EB82-46D7-A2D3-E88C8EDD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 err="1"/>
              <a:t>Switch</a:t>
            </a:r>
            <a:r>
              <a:rPr lang="sq-AL" dirty="0"/>
              <a:t>-i </a:t>
            </a:r>
            <a:r>
              <a:rPr lang="en-US" dirty="0"/>
              <a:t>[Cisco switch 2960]</a:t>
            </a:r>
            <a:endParaRPr lang="sq-AL" dirty="0"/>
          </a:p>
        </p:txBody>
      </p:sp>
      <p:sp>
        <p:nvSpPr>
          <p:cNvPr id="3" name="Vendmbajtësi i përmbajtjes 2">
            <a:extLst>
              <a:ext uri="{FF2B5EF4-FFF2-40B4-BE49-F238E27FC236}">
                <a16:creationId xmlns:a16="http://schemas.microsoft.com/office/drawing/2014/main" id="{F96B63DA-EA93-423D-AD35-629A10C0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Lloji</a:t>
            </a:r>
            <a:r>
              <a:rPr lang="en-US" dirty="0"/>
              <a:t> </a:t>
            </a:r>
            <a:r>
              <a:rPr lang="sq-AL" dirty="0"/>
              <a:t>i</a:t>
            </a:r>
            <a:r>
              <a:rPr lang="en-US" dirty="0"/>
              <a:t> switch</a:t>
            </a:r>
            <a:r>
              <a:rPr lang="sq-AL" dirty="0"/>
              <a:t>-</a:t>
            </a:r>
            <a:r>
              <a:rPr lang="en-US" dirty="0"/>
              <a:t>it q</a:t>
            </a:r>
            <a:r>
              <a:rPr lang="sq-AL" dirty="0"/>
              <a:t>ë është përdorur është </a:t>
            </a:r>
            <a:r>
              <a:rPr lang="sq-AL" dirty="0" err="1"/>
              <a:t>Cisco</a:t>
            </a:r>
            <a:r>
              <a:rPr lang="sq-AL" dirty="0"/>
              <a:t> </a:t>
            </a:r>
            <a:r>
              <a:rPr lang="en-US" dirty="0"/>
              <a:t>Switch</a:t>
            </a:r>
            <a:r>
              <a:rPr lang="sq-AL" dirty="0"/>
              <a:t> 29</a:t>
            </a:r>
            <a:r>
              <a:rPr lang="en-US" dirty="0"/>
              <a:t>60</a:t>
            </a:r>
            <a:r>
              <a:rPr lang="sq-AL" dirty="0"/>
              <a:t>. </a:t>
            </a:r>
            <a:r>
              <a:rPr lang="en-US" dirty="0" err="1"/>
              <a:t>Gjith</a:t>
            </a:r>
            <a:r>
              <a:rPr lang="sq-AL" dirty="0" err="1"/>
              <a:t>ësej</a:t>
            </a:r>
            <a:r>
              <a:rPr lang="sq-AL" dirty="0"/>
              <a:t> kemi 7 </a:t>
            </a:r>
            <a:r>
              <a:rPr lang="sq-AL" dirty="0" err="1"/>
              <a:t>switch</a:t>
            </a:r>
            <a:r>
              <a:rPr lang="sq-AL" dirty="0"/>
              <a:t>-a të shpërndarë, ku njëri është në qendër ndërsa 6 të tjerë nëpër degë.</a:t>
            </a:r>
          </a:p>
          <a:p>
            <a:endParaRPr lang="sq-AL" dirty="0"/>
          </a:p>
          <a:p>
            <a:endParaRPr lang="sq-AL" dirty="0"/>
          </a:p>
        </p:txBody>
      </p:sp>
      <p:pic>
        <p:nvPicPr>
          <p:cNvPr id="4" name="Imazhi 3">
            <a:extLst>
              <a:ext uri="{FF2B5EF4-FFF2-40B4-BE49-F238E27FC236}">
                <a16:creationId xmlns:a16="http://schemas.microsoft.com/office/drawing/2014/main" id="{306AE4DF-DF74-4539-945B-2DB1EF0A7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34" y="2885423"/>
            <a:ext cx="791205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7ACF630C-388F-4D51-89D0-C0C03624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Shtesat dhe Gjësendet</a:t>
            </a:r>
          </a:p>
        </p:txBody>
      </p:sp>
      <p:sp>
        <p:nvSpPr>
          <p:cNvPr id="3" name="Vendmbajtësi i përmbajtjes 2">
            <a:extLst>
              <a:ext uri="{FF2B5EF4-FFF2-40B4-BE49-F238E27FC236}">
                <a16:creationId xmlns:a16="http://schemas.microsoft.com/office/drawing/2014/main" id="{59464851-C4CE-4A2B-9462-AD3DF34EF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18118"/>
            <a:ext cx="4641404" cy="2578538"/>
          </a:xfrm>
        </p:spPr>
        <p:txBody>
          <a:bodyPr/>
          <a:lstStyle/>
          <a:p>
            <a:r>
              <a:rPr lang="sq-AL" sz="2400" dirty="0"/>
              <a:t>Përkufizime</a:t>
            </a:r>
          </a:p>
          <a:p>
            <a:r>
              <a:rPr lang="sq-AL" sz="2400" dirty="0"/>
              <a:t>Veçantia e tyre në projekt</a:t>
            </a:r>
          </a:p>
          <a:p>
            <a:r>
              <a:rPr lang="sq-AL" sz="2400" dirty="0"/>
              <a:t>Implementimi</a:t>
            </a:r>
          </a:p>
          <a:p>
            <a:r>
              <a:rPr lang="sq-AL" sz="2400" dirty="0"/>
              <a:t>Mënyra për përmirësime</a:t>
            </a:r>
          </a:p>
          <a:p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23957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79BEB982-BE7F-48A1-999A-D6AB0CF0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Kompjuterët, printerët dhe </a:t>
            </a:r>
            <a:r>
              <a:rPr lang="sq-AL" dirty="0" err="1"/>
              <a:t>Telefonët</a:t>
            </a:r>
            <a:endParaRPr lang="sq-AL" dirty="0"/>
          </a:p>
        </p:txBody>
      </p:sp>
      <p:sp>
        <p:nvSpPr>
          <p:cNvPr id="6" name="Vendmbajtësi i përmbajtjes 5">
            <a:extLst>
              <a:ext uri="{FF2B5EF4-FFF2-40B4-BE49-F238E27FC236}">
                <a16:creationId xmlns:a16="http://schemas.microsoft.com/office/drawing/2014/main" id="{F5D044F0-875E-472C-BA88-77AFBE2A2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Në rrjetën e </a:t>
            </a:r>
            <a:r>
              <a:rPr lang="sq-AL" dirty="0" err="1"/>
              <a:t>mëposhtëme</a:t>
            </a:r>
            <a:r>
              <a:rPr lang="sq-AL" dirty="0"/>
              <a:t> janë paraqitur lidhja e printerit, e kompjuterëve dhe e telefonave, ca në lidhje të drejtpërdrejtë fizike e ca pa tela</a:t>
            </a:r>
            <a:r>
              <a:rPr lang="en-US" dirty="0"/>
              <a:t>[Wireless]</a:t>
            </a:r>
          </a:p>
          <a:p>
            <a:endParaRPr lang="sq-AL" dirty="0"/>
          </a:p>
        </p:txBody>
      </p:sp>
      <p:pic>
        <p:nvPicPr>
          <p:cNvPr id="7" name="Imazhi 6">
            <a:extLst>
              <a:ext uri="{FF2B5EF4-FFF2-40B4-BE49-F238E27FC236}">
                <a16:creationId xmlns:a16="http://schemas.microsoft.com/office/drawing/2014/main" id="{BC04079A-23C8-4E20-854E-739C53D30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1" y="3048351"/>
            <a:ext cx="9992321" cy="283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1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>
            <a:extLst>
              <a:ext uri="{FF2B5EF4-FFF2-40B4-BE49-F238E27FC236}">
                <a16:creationId xmlns:a16="http://schemas.microsoft.com/office/drawing/2014/main" id="{25488EE8-E23D-474F-918F-7B7A9DF1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Projekti, analiza</a:t>
            </a:r>
          </a:p>
        </p:txBody>
      </p:sp>
      <p:sp>
        <p:nvSpPr>
          <p:cNvPr id="3" name="Vendmbajtësi i përmbajtjes 2">
            <a:extLst>
              <a:ext uri="{FF2B5EF4-FFF2-40B4-BE49-F238E27FC236}">
                <a16:creationId xmlns:a16="http://schemas.microsoft.com/office/drawing/2014/main" id="{73D9637E-D2C0-490C-A8AE-12F4C260F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5663784" cy="3272503"/>
          </a:xfrm>
        </p:spPr>
        <p:txBody>
          <a:bodyPr/>
          <a:lstStyle/>
          <a:p>
            <a:r>
              <a:rPr lang="sq-AL" sz="2400" dirty="0">
                <a:solidFill>
                  <a:schemeClr val="bg1"/>
                </a:solidFill>
              </a:rPr>
              <a:t>Përkufizime</a:t>
            </a:r>
          </a:p>
          <a:p>
            <a:r>
              <a:rPr lang="sq-AL" sz="2400" dirty="0">
                <a:solidFill>
                  <a:schemeClr val="bg1"/>
                </a:solidFill>
              </a:rPr>
              <a:t>Vendndodhja</a:t>
            </a:r>
          </a:p>
          <a:p>
            <a:r>
              <a:rPr lang="sq-AL" sz="2400" dirty="0">
                <a:solidFill>
                  <a:schemeClr val="bg1"/>
                </a:solidFill>
              </a:rPr>
              <a:t>Implementimi</a:t>
            </a:r>
          </a:p>
          <a:p>
            <a:r>
              <a:rPr lang="sq-AL" sz="2400" dirty="0">
                <a:solidFill>
                  <a:schemeClr val="bg1"/>
                </a:solidFill>
              </a:rPr>
              <a:t>Problemet</a:t>
            </a:r>
          </a:p>
          <a:p>
            <a:r>
              <a:rPr lang="sq-AL" sz="2400" dirty="0">
                <a:solidFill>
                  <a:schemeClr val="bg1"/>
                </a:solidFill>
              </a:rPr>
              <a:t>Mënyra për përmirësime</a:t>
            </a:r>
          </a:p>
          <a:p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070662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 druri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53</TotalTime>
  <Words>268</Words>
  <Application>Microsoft Office PowerPoint</Application>
  <PresentationFormat>Ekran i gjerë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Fontet e përdorura</vt:lpstr>
      </vt:variant>
      <vt:variant>
        <vt:i4>3</vt:i4>
      </vt:variant>
      <vt:variant>
        <vt:lpstr>Tema</vt:lpstr>
      </vt:variant>
      <vt:variant>
        <vt:i4>1</vt:i4>
      </vt:variant>
      <vt:variant>
        <vt:lpstr>Titujt e diapozitivave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Tip druri</vt:lpstr>
      <vt:lpstr>Dizajnimi I Rrjetës së “Kombinati metalurgjik trepça” me packet tracer</vt:lpstr>
      <vt:lpstr>Hyrja</vt:lpstr>
      <vt:lpstr>Routeri</vt:lpstr>
      <vt:lpstr>Routeri [Cisco router 2911]</vt:lpstr>
      <vt:lpstr>Switchi</vt:lpstr>
      <vt:lpstr>Switch-i [Cisco switch 2960]</vt:lpstr>
      <vt:lpstr>Shtesat dhe Gjësendet</vt:lpstr>
      <vt:lpstr>Kompjuterët, printerët dhe Telefonët</vt:lpstr>
      <vt:lpstr>Projekti, analiza</vt:lpstr>
      <vt:lpstr>Projekti në tërësi</vt:lpstr>
      <vt:lpstr>Përmendje</vt:lpstr>
      <vt:lpstr>Ju Faleminderit për vëmendjen tuaj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Dizajnimi I Rrjetës së “Kombinati metalurgjik trepça” me packet tracer</dc:title>
  <dc:creator>Gjakatari M</dc:creator>
  <cp:lastModifiedBy>Gjakatari M</cp:lastModifiedBy>
  <cp:revision>6</cp:revision>
  <dcterms:created xsi:type="dcterms:W3CDTF">2019-06-09T18:21:51Z</dcterms:created>
  <dcterms:modified xsi:type="dcterms:W3CDTF">2019-06-09T21:02:42Z</dcterms:modified>
</cp:coreProperties>
</file>