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94F5-C3C0-441F-AC2C-570FD33642C9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266-B609-4D0F-8389-71DE6022B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21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94F5-C3C0-441F-AC2C-570FD33642C9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266-B609-4D0F-8389-71DE6022B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056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94F5-C3C0-441F-AC2C-570FD33642C9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266-B609-4D0F-8389-71DE6022B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91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94F5-C3C0-441F-AC2C-570FD33642C9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266-B609-4D0F-8389-71DE6022B9C7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0469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94F5-C3C0-441F-AC2C-570FD33642C9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266-B609-4D0F-8389-71DE6022B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27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94F5-C3C0-441F-AC2C-570FD33642C9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266-B609-4D0F-8389-71DE6022B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718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94F5-C3C0-441F-AC2C-570FD33642C9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266-B609-4D0F-8389-71DE6022B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671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94F5-C3C0-441F-AC2C-570FD33642C9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266-B609-4D0F-8389-71DE6022B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7514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94F5-C3C0-441F-AC2C-570FD33642C9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266-B609-4D0F-8389-71DE6022B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20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94F5-C3C0-441F-AC2C-570FD33642C9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266-B609-4D0F-8389-71DE6022B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880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94F5-C3C0-441F-AC2C-570FD33642C9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266-B609-4D0F-8389-71DE6022B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451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94F5-C3C0-441F-AC2C-570FD33642C9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266-B609-4D0F-8389-71DE6022B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370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94F5-C3C0-441F-AC2C-570FD33642C9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266-B609-4D0F-8389-71DE6022B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92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94F5-C3C0-441F-AC2C-570FD33642C9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266-B609-4D0F-8389-71DE6022B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530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94F5-C3C0-441F-AC2C-570FD33642C9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266-B609-4D0F-8389-71DE6022B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74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94F5-C3C0-441F-AC2C-570FD33642C9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266-B609-4D0F-8389-71DE6022B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6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94F5-C3C0-441F-AC2C-570FD33642C9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266-B609-4D0F-8389-71DE6022B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90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3E94F5-C3C0-441F-AC2C-570FD33642C9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2CF266-B609-4D0F-8389-71DE6022B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07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2635" y="2754602"/>
            <a:ext cx="8689976" cy="2509213"/>
          </a:xfrm>
        </p:spPr>
        <p:txBody>
          <a:bodyPr>
            <a:normAutofit fontScale="90000"/>
          </a:bodyPr>
          <a:lstStyle/>
          <a:p>
            <a:r>
              <a:rPr lang="es-MX" dirty="0"/>
              <a:t>Software para la Administración de la Cadena de Suministro (SCM</a:t>
            </a:r>
            <a:r>
              <a:rPr lang="es-MX" dirty="0" smtClean="0"/>
              <a:t>)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ODOO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020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4087" y="1325692"/>
            <a:ext cx="10363826" cy="3424107"/>
          </a:xfrm>
        </p:spPr>
        <p:txBody>
          <a:bodyPr>
            <a:norm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garantiza la disponibilidad de la información relevante para la planificación, puesta en ejecución y control de las operaciones de la red de suministro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el propósito de satisfacer las necesidades del cliente y obtener mayores ingresos</a:t>
            </a:r>
          </a:p>
        </p:txBody>
      </p:sp>
      <p:pic>
        <p:nvPicPr>
          <p:cNvPr id="1026" name="Picture 2" descr="https://www.serfe.com/images/servicios/software_sc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913" y="3216275"/>
            <a:ext cx="4953000" cy="33051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60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Este software atraviesa todo el movimiento y almacenaje de materias primas, el inventario, y las mercaderías terminadas hasta su llegada al cliente, integrando los flujos operacionales, las relaciones con los proveedores, los clientes internos, garantizando una visión actualizada del proceso global y permitiendo detectar errores y demoras a tiempo.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886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Flexible, fácil de utilizar y en el idioma elegido por los usuarios</a:t>
            </a:r>
            <a:br>
              <a:rPr lang="es-MX" dirty="0"/>
            </a:br>
            <a:endParaRPr lang="es-MX" dirty="0"/>
          </a:p>
        </p:txBody>
      </p:sp>
      <p:pic>
        <p:nvPicPr>
          <p:cNvPr id="2053" name="Picture 5" descr="https://www.serfe.com/images/servicios/software_scm_b_1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62" y="2214694"/>
            <a:ext cx="5417012" cy="395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34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ttps://www.serfe.com/images/servicios/software_scm_b_2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-86527"/>
            <a:ext cx="10490199" cy="676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29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Funcionalidades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Gestión de inventarios con uno o varios almacenes</a:t>
            </a:r>
          </a:p>
          <a:p>
            <a:r>
              <a:rPr lang="es-MX" dirty="0"/>
              <a:t>Seguimiento de pedidos desde cualquier lugar</a:t>
            </a:r>
          </a:p>
          <a:p>
            <a:r>
              <a:rPr lang="es-MX" dirty="0"/>
              <a:t>Menos esfuerzo al tener la opción de utilizar códigos de barra</a:t>
            </a:r>
          </a:p>
          <a:p>
            <a:r>
              <a:rPr lang="es-MX" dirty="0"/>
              <a:t>Control y valuación de inventarios en tiempo real</a:t>
            </a:r>
          </a:p>
          <a:p>
            <a:r>
              <a:rPr lang="es-MX" dirty="0"/>
              <a:t>Trazabilidad de las mercaderías: registro de todas las operaciones realizadas.</a:t>
            </a:r>
          </a:p>
          <a:p>
            <a:r>
              <a:rPr lang="es-MX" dirty="0"/>
              <a:t>Control de fechas de vencimiento</a:t>
            </a:r>
          </a:p>
          <a:p>
            <a:r>
              <a:rPr lang="es-MX" dirty="0"/>
              <a:t>Capacidad de ser integrado con ventas y contabilidad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450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199417"/>
            <a:ext cx="10364451" cy="1070583"/>
          </a:xfrm>
        </p:spPr>
        <p:txBody>
          <a:bodyPr/>
          <a:lstStyle/>
          <a:p>
            <a:r>
              <a:rPr lang="es-MX" dirty="0"/>
              <a:t>Ventajas competitivas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61025" y="1270000"/>
            <a:ext cx="10617200" cy="4071808"/>
          </a:xfrm>
        </p:spPr>
        <p:txBody>
          <a:bodyPr>
            <a:normAutofit fontScale="85000" lnSpcReduction="10000"/>
          </a:bodyPr>
          <a:lstStyle/>
          <a:p>
            <a:r>
              <a:rPr lang="es-MX" dirty="0" smtClean="0"/>
              <a:t>Información </a:t>
            </a:r>
            <a:r>
              <a:rPr lang="es-MX" dirty="0"/>
              <a:t>confiable y actualizada</a:t>
            </a:r>
          </a:p>
          <a:p>
            <a:r>
              <a:rPr lang="es-MX" dirty="0"/>
              <a:t>Integración con proveedores y contratistas al flujo de trabajo de la empresa</a:t>
            </a:r>
          </a:p>
          <a:p>
            <a:r>
              <a:rPr lang="es-MX" dirty="0"/>
              <a:t>Reducción de costos</a:t>
            </a:r>
          </a:p>
          <a:p>
            <a:r>
              <a:rPr lang="es-MX" dirty="0"/>
              <a:t>Aumento de la productividad</a:t>
            </a:r>
          </a:p>
          <a:p>
            <a:r>
              <a:rPr lang="es-MX" dirty="0"/>
              <a:t>Mejoras cualitativas de los datos y confiabilidad en la información, reduciendo la incertidumbre y facilitando la toma de decisiones acertadas</a:t>
            </a:r>
          </a:p>
          <a:p>
            <a:r>
              <a:rPr lang="es-MX" dirty="0"/>
              <a:t>Mejoras en la comunicación interna de la empresa e integración eficiente de los procesos</a:t>
            </a:r>
          </a:p>
          <a:p>
            <a:r>
              <a:rPr lang="es-MX" dirty="0"/>
              <a:t>Mejora en el tiempo de respuesta al cliente</a:t>
            </a:r>
          </a:p>
          <a:p>
            <a:r>
              <a:rPr lang="es-MX" dirty="0"/>
              <a:t>Visión global del proceso</a:t>
            </a:r>
          </a:p>
          <a:p>
            <a:r>
              <a:rPr lang="es-MX" dirty="0"/>
              <a:t>Detección temprana de </a:t>
            </a:r>
            <a:r>
              <a:rPr lang="es-MX" dirty="0" smtClean="0"/>
              <a:t>errores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4175042"/>
            <a:ext cx="3352800" cy="223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9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Servicios que </a:t>
            </a:r>
            <a:r>
              <a:rPr lang="es-MX" dirty="0" smtClean="0"/>
              <a:t>brindan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Instalación y configuración inicial</a:t>
            </a:r>
          </a:p>
          <a:p>
            <a:r>
              <a:rPr lang="es-MX" dirty="0"/>
              <a:t>Personalización e integración con sistemas</a:t>
            </a:r>
          </a:p>
          <a:p>
            <a:r>
              <a:rPr lang="es-MX" dirty="0"/>
              <a:t>Programación de nuevas funcionalidades</a:t>
            </a:r>
          </a:p>
          <a:p>
            <a:r>
              <a:rPr lang="es-MX" dirty="0"/>
              <a:t>Capacitación de uso para el personal</a:t>
            </a:r>
          </a:p>
          <a:p>
            <a:r>
              <a:rPr lang="es-MX" dirty="0"/>
              <a:t>Mantenimiento, actualizaciones e instalación de nuevas funcionalidades</a:t>
            </a:r>
          </a:p>
          <a:p>
            <a:r>
              <a:rPr lang="es-MX" dirty="0"/>
              <a:t>Servicio post-venta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652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1219200"/>
            <a:ext cx="10363826" cy="4571999"/>
          </a:xfrm>
        </p:spPr>
        <p:txBody>
          <a:bodyPr>
            <a:normAutofit/>
          </a:bodyPr>
          <a:lstStyle/>
          <a:p>
            <a:r>
              <a:rPr lang="es-MX" dirty="0"/>
              <a:t>el software SCM que es producido por la firma </a:t>
            </a:r>
            <a:r>
              <a:rPr lang="es-MX" dirty="0" err="1"/>
              <a:t>Odoo</a:t>
            </a:r>
            <a:r>
              <a:rPr lang="es-MX" dirty="0"/>
              <a:t>, nacida en 2002, con el objetivo de crear un sistema de código libre capaz de servir a empresas de todo tipo y tamaño. Hoy en día, </a:t>
            </a:r>
            <a:r>
              <a:rPr lang="es-MX" dirty="0" err="1"/>
              <a:t>Odoo</a:t>
            </a:r>
            <a:r>
              <a:rPr lang="es-MX" dirty="0"/>
              <a:t> cuenta con más de 2 millones de usuarios en todo el mundo.</a:t>
            </a:r>
            <a:br>
              <a:rPr lang="es-MX" dirty="0"/>
            </a:br>
            <a:r>
              <a:rPr lang="es-MX" dirty="0"/>
              <a:t>Nuestro objetivo es adaptarlo según requerimientos de nuestros clientes y que sea útil a empresas de todo tipo y tamaño, al menor costo y maximizando su valor agregado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3427556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75</TotalTime>
  <Words>340</Words>
  <Application>Microsoft Office PowerPoint</Application>
  <PresentationFormat>Panorámica</PresentationFormat>
  <Paragraphs>30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Tw Cen MT</vt:lpstr>
      <vt:lpstr>Gota</vt:lpstr>
      <vt:lpstr>Software para la Administración de la Cadena de Suministro (SCM)  ODOO </vt:lpstr>
      <vt:lpstr>Presentación de PowerPoint</vt:lpstr>
      <vt:lpstr>Presentación de PowerPoint</vt:lpstr>
      <vt:lpstr>Flexible, fácil de utilizar y en el idioma elegido por los usuarios </vt:lpstr>
      <vt:lpstr>Presentación de PowerPoint</vt:lpstr>
      <vt:lpstr>Funcionalidades</vt:lpstr>
      <vt:lpstr>Ventajas competitivas</vt:lpstr>
      <vt:lpstr>Servicios que brindan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para la Administración de la Cadena de Suministro (SCM)</dc:title>
  <dc:creator>HP 2000</dc:creator>
  <cp:lastModifiedBy>ALUMNO</cp:lastModifiedBy>
  <cp:revision>4</cp:revision>
  <dcterms:created xsi:type="dcterms:W3CDTF">2019-02-13T11:07:01Z</dcterms:created>
  <dcterms:modified xsi:type="dcterms:W3CDTF">2019-02-13T19:53:48Z</dcterms:modified>
</cp:coreProperties>
</file>