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oN1YqznGlE7WaUB2Ub8DcmWDJ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all remember 2018.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Justification: less challenging than checksum. Remember: the unit must be the most precise, i.e., byte.</a:t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0d071602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0d071602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0d071602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0d071602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0c4d142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/>
              <a:t>NOT PLANNED TO TALK ON THIS. THIS IS JUST IN CASE ANYONE ASKS.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Collectively: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 to make datasets easier to search. this is valuable to LTER, since now that we have thousands of datasets, it's getting difficult to distinguish them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b) that NSF has specifically asked for  - e.g., explicit fields for funding codes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c) mean datasets can contain enough structured info that they can be evaluated the same way as data papers are - e.g, with fields designated for things like purpose, associated papers and sampling design; some of these were already included (in 2.1) but as plain text fields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5d0c4d142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itle">
  <p:cSld name="TITLE">
    <p:bg>
      <p:bgPr>
        <a:solidFill>
          <a:srgbClr val="E9EDEE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8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16" name="Google Shape;16;p28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8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8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 showMasterSp="0">
  <p:cSld name="BIG_NUMBER">
    <p:bg>
      <p:bgPr>
        <a:solidFill>
          <a:srgbClr val="1A998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7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63" name="Google Shape;63;p37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7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37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leway"/>
              <a:buNone/>
              <a:defRPr sz="8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showMasterSp="0" type="secHead">
  <p:cSld name="SECTION_HEADER">
    <p:bg>
      <p:bgPr>
        <a:solidFill>
          <a:srgbClr val="1A9988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0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27" name="Google Shape;27;p30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0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0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2" type="body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 showMasterSp="0">
  <p:cSld name="MAIN_POINT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4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45" name="Google Shape;45;p34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4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4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 showMasterSp="0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5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52" name="Google Shape;52;p35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5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5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2" type="body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 showMasterSp="0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27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8" name="Google Shape;8;p27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7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7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sched.co/PtOX" TargetMode="External"/><Relationship Id="rId5" Type="http://schemas.openxmlformats.org/officeDocument/2006/relationships/hyperlink" Target="https://sched.co/Pt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idx="4294967295"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ECC - 2019</a:t>
            </a:r>
            <a:endParaRPr b="1" i="0" sz="260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"/>
          <p:cNvSpPr txBox="1"/>
          <p:nvPr>
            <p:ph idx="4294967295" type="subTitle"/>
          </p:nvPr>
        </p:nvSpPr>
        <p:spPr>
          <a:xfrm>
            <a:off x="311699" y="3705350"/>
            <a:ext cx="85206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ECC Working Group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oogle Shape;88;p13"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124" y="4136875"/>
            <a:ext cx="905701" cy="9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727650" y="563774"/>
            <a:ext cx="7688699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62"/>
              <a:buFont typeface="Raleway"/>
              <a:buNone/>
            </a:pPr>
            <a:r>
              <a:rPr lang="en-US" sz="2262"/>
              <a:t>ECC - Recent Activity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729450" y="1517150"/>
            <a:ext cx="76887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2018: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ateTime format, dateTime congruence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header compared to attributeName (for manual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examination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2019: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size, Entity size congruence</a:t>
            </a:r>
            <a:endParaRPr/>
          </a:p>
        </p:txBody>
      </p:sp>
      <p:pic>
        <p:nvPicPr>
          <p:cNvPr descr="Google Shape;88;p13"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149" y="555550"/>
            <a:ext cx="905701" cy="9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727650" y="563774"/>
            <a:ext cx="7688699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62"/>
              <a:buFont typeface="Raleway"/>
              <a:buNone/>
            </a:pPr>
            <a:r>
              <a:rPr lang="en-US" sz="2262"/>
              <a:t>Future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729450" y="1517150"/>
            <a:ext cx="7688699" cy="282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Definitely ...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 support for EML 2.2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Maybe ...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 checks with FAIR principles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Alert-level (between Info and Warn)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oogle Shape;88;p13"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149" y="555550"/>
            <a:ext cx="905701" cy="9057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>
            <p:ph idx="1" type="body"/>
          </p:nvPr>
        </p:nvSpPr>
        <p:spPr>
          <a:xfrm>
            <a:off x="727800" y="4043200"/>
            <a:ext cx="7688400" cy="81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Follow up at ESIP sessions: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“Fair Metadata”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https://sched.co/PtOX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“Metadata Evaluation: Tools and results”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https://sched.co/PtOm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0d071602_0_13"/>
          <p:cNvSpPr txBox="1"/>
          <p:nvPr>
            <p:ph type="title"/>
          </p:nvPr>
        </p:nvSpPr>
        <p:spPr>
          <a:xfrm>
            <a:off x="727800" y="562000"/>
            <a:ext cx="7688400" cy="535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checks?</a:t>
            </a:r>
            <a:endParaRPr/>
          </a:p>
        </p:txBody>
      </p:sp>
      <p:sp>
        <p:nvSpPr>
          <p:cNvPr id="97" name="Google Shape;97;g5d0d071602_0_13"/>
          <p:cNvSpPr txBox="1"/>
          <p:nvPr>
            <p:ph idx="1" type="body"/>
          </p:nvPr>
        </p:nvSpPr>
        <p:spPr>
          <a:xfrm>
            <a:off x="729325" y="1621675"/>
            <a:ext cx="3774300" cy="22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Congruence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temporalCoverage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geographicCoverage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enumeratedDomainWithinBounds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pubDate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numericValuesWithinBounds</a:t>
            </a:r>
            <a:endParaRPr/>
          </a:p>
        </p:txBody>
      </p:sp>
      <p:sp>
        <p:nvSpPr>
          <p:cNvPr id="98" name="Google Shape;98;g5d0d071602_0_13"/>
          <p:cNvSpPr txBox="1"/>
          <p:nvPr>
            <p:ph idx="2" type="body"/>
          </p:nvPr>
        </p:nvSpPr>
        <p:spPr>
          <a:xfrm>
            <a:off x="4643604" y="1621675"/>
            <a:ext cx="3774300" cy="22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nonPastaDoiResolves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linkChecker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fourDigitYears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oogle Shape;88;p13" id="99" name="Google Shape;99;g5d0d071602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149" y="555550"/>
            <a:ext cx="905701" cy="9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0d071602_0_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d0d071602_0_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d0d071602_0_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0c4d1427_0_5"/>
          <p:cNvSpPr txBox="1"/>
          <p:nvPr>
            <p:ph type="title"/>
          </p:nvPr>
        </p:nvSpPr>
        <p:spPr>
          <a:xfrm>
            <a:off x="727650" y="56377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62"/>
              <a:buFont typeface="Raleway"/>
              <a:buNone/>
            </a:pPr>
            <a:r>
              <a:rPr lang="en-US" sz="2262"/>
              <a:t>EML 2.2 New Features - Reminder</a:t>
            </a:r>
            <a:endParaRPr/>
          </a:p>
        </p:txBody>
      </p:sp>
      <p:sp>
        <p:nvSpPr>
          <p:cNvPr id="112" name="Google Shape;112;g5d0c4d1427_0_5"/>
          <p:cNvSpPr txBox="1"/>
          <p:nvPr>
            <p:ph idx="1" type="body"/>
          </p:nvPr>
        </p:nvSpPr>
        <p:spPr>
          <a:xfrm>
            <a:off x="729449" y="1517149"/>
            <a:ext cx="80619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 of TextType or markdown</a:t>
            </a:r>
            <a:endParaRPr/>
          </a:p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elements for data papers</a:t>
            </a:r>
            <a:endParaRPr/>
          </a:p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Taxonomic classification with IDs</a:t>
            </a:r>
            <a:endParaRPr sz="20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tree includes more data background</a:t>
            </a:r>
            <a:endParaRPr sz="20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Annotations at 3 levels</a:t>
            </a:r>
            <a:endParaRPr/>
          </a:p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endParaRPr/>
          </a:p>
          <a:p>
            <a:pPr indent="-291465" lvl="1" marL="777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list</a:t>
            </a:r>
            <a:endParaRPr/>
          </a:p>
          <a:p>
            <a:pPr indent="-291465" lvl="1" marL="777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strings standardized and aligned with LTER recommendations</a:t>
            </a:r>
            <a:endParaRPr/>
          </a:p>
          <a:p>
            <a:pPr indent="-291465" lvl="1" marL="777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with udunits2 synonyms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