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2.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4.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5.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0"/>
  </p:notesMasterIdLst>
  <p:sldIdLst>
    <p:sldId id="269" r:id="rId2"/>
    <p:sldId id="264" r:id="rId3"/>
    <p:sldId id="265" r:id="rId4"/>
    <p:sldId id="270" r:id="rId5"/>
    <p:sldId id="271" r:id="rId6"/>
    <p:sldId id="272" r:id="rId7"/>
    <p:sldId id="276" r:id="rId8"/>
    <p:sldId id="273" r:id="rId9"/>
    <p:sldId id="274" r:id="rId10"/>
    <p:sldId id="275" r:id="rId11"/>
    <p:sldId id="266" r:id="rId12"/>
    <p:sldId id="257" r:id="rId13"/>
    <p:sldId id="260" r:id="rId14"/>
    <p:sldId id="261" r:id="rId15"/>
    <p:sldId id="258" r:id="rId16"/>
    <p:sldId id="259" r:id="rId17"/>
    <p:sldId id="262" r:id="rId18"/>
    <p:sldId id="267"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5050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979"/>
    <p:restoredTop sz="96327"/>
  </p:normalViewPr>
  <p:slideViewPr>
    <p:cSldViewPr snapToGrid="0" snapToObjects="1">
      <p:cViewPr varScale="1">
        <p:scale>
          <a:sx n="111" d="100"/>
          <a:sy n="111" d="100"/>
        </p:scale>
        <p:origin x="248" y="1248"/>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Sheet1!$D$2:$D$4</c:f>
              <c:numCache>
                <c:formatCode>General</c:formatCode>
                <c:ptCount val="3"/>
                <c:pt idx="0">
                  <c:v>2</c:v>
                </c:pt>
                <c:pt idx="1">
                  <c:v>2</c:v>
                </c:pt>
                <c:pt idx="2">
                  <c:v>3</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Sheet1!$E$2:$E$4</c:f>
              <c:numCache>
                <c:formatCode>General</c:formatCode>
                <c:ptCount val="3"/>
                <c:pt idx="0">
                  <c:v>2.1</c:v>
                </c:pt>
                <c:pt idx="1">
                  <c:v>3</c:v>
                </c:pt>
                <c:pt idx="2">
                  <c:v>2.9</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Sheet1!$F$2:$F$4</c:f>
              <c:numCache>
                <c:formatCode>General</c:formatCode>
                <c:ptCount val="3"/>
                <c:pt idx="0">
                  <c:v>2.5</c:v>
                </c:pt>
                <c:pt idx="1">
                  <c:v>3.4</c:v>
                </c:pt>
                <c:pt idx="2">
                  <c:v>2.4</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Category 1</c:v>
                </c:pt>
                <c:pt idx="1">
                  <c:v>Category 2</c:v>
                </c:pt>
                <c:pt idx="2">
                  <c:v>Category 3</c:v>
                </c:pt>
              </c:strCache>
            </c:strRef>
          </c:cat>
          <c:val>
            <c:numRef>
              <c:f>Sheet1!$G$2:$G$4</c:f>
              <c:numCache>
                <c:formatCode>General</c:formatCode>
                <c:ptCount val="3"/>
                <c:pt idx="0">
                  <c:v>3.4</c:v>
                </c:pt>
                <c:pt idx="1">
                  <c:v>2.7</c:v>
                </c:pt>
                <c:pt idx="2">
                  <c:v>3</c:v>
                </c:pt>
              </c:numCache>
            </c:numRef>
          </c:val>
          <c:extLst>
            <c:ext xmlns:c16="http://schemas.microsoft.com/office/drawing/2014/chart" uri="{C3380CC4-5D6E-409C-BE32-E72D297353CC}">
              <c16:uniqueId val="{00000006-A9CC-7346-A29B-3889AD4CD7DD}"/>
            </c:ext>
          </c:extLst>
        </c:ser>
        <c:dLbls>
          <c:dLblPos val="outEnd"/>
          <c:showLegendKey val="0"/>
          <c:showVal val="1"/>
          <c:showCatName val="0"/>
          <c:showSerName val="0"/>
          <c:showPercent val="0"/>
          <c:showBubbleSize val="0"/>
        </c:dLbls>
        <c:gapWidth val="219"/>
        <c:overlap val="-27"/>
        <c:axId val="939053871"/>
        <c:axId val="939171887"/>
      </c:barChart>
      <c:catAx>
        <c:axId val="939053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053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Sheet1!$B$2</c:f>
              <c:numCache>
                <c:formatCode>General</c:formatCode>
                <c:ptCount val="1"/>
                <c:pt idx="0">
                  <c:v>4.3</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Sheet1!$D$2</c:f>
              <c:numCache>
                <c:formatCode>General</c:formatCode>
                <c:ptCount val="1"/>
                <c:pt idx="0">
                  <c:v>2</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Sheet1!$E$2</c:f>
              <c:numCache>
                <c:formatCode>General</c:formatCode>
                <c:ptCount val="1"/>
                <c:pt idx="0">
                  <c:v>2.1</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Sheet1!$F$2</c:f>
              <c:numCache>
                <c:formatCode>General</c:formatCode>
                <c:ptCount val="1"/>
                <c:pt idx="0">
                  <c:v>2.5</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c:f>
              <c:strCache>
                <c:ptCount val="1"/>
                <c:pt idx="0">
                  <c:v>Category 1</c:v>
                </c:pt>
              </c:strCache>
            </c:strRef>
          </c:cat>
          <c:val>
            <c:numRef>
              <c:f>Sheet1!$G$2</c:f>
              <c:numCache>
                <c:formatCode>General</c:formatCode>
                <c:ptCount val="1"/>
                <c:pt idx="0">
                  <c:v>3.4</c:v>
                </c:pt>
              </c:numCache>
            </c:numRef>
          </c:val>
          <c:extLst>
            <c:ext xmlns:c16="http://schemas.microsoft.com/office/drawing/2014/chart" uri="{C3380CC4-5D6E-409C-BE32-E72D297353CC}">
              <c16:uniqueId val="{00000006-A9CC-7346-A29B-3889AD4CD7DD}"/>
            </c:ext>
          </c:extLst>
        </c:ser>
        <c:dLbls>
          <c:dLblPos val="outEnd"/>
          <c:showLegendKey val="0"/>
          <c:showVal val="1"/>
          <c:showCatName val="0"/>
          <c:showSerName val="0"/>
          <c:showPercent val="0"/>
          <c:showBubbleSize val="0"/>
        </c:dLbls>
        <c:gapWidth val="219"/>
        <c:overlap val="-27"/>
        <c:axId val="939053871"/>
        <c:axId val="939171887"/>
      </c:barChart>
      <c:catAx>
        <c:axId val="939053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05387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400" b="0" i="0" u="none" strike="noStrike" kern="1200" cap="none" spc="0" normalizeH="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barChart>
        <c:barDir val="bar"/>
        <c:grouping val="clustered"/>
        <c:varyColors val="0"/>
        <c:ser>
          <c:idx val="0"/>
          <c:order val="0"/>
          <c:tx>
            <c:strRef>
              <c:f>Sheet1!$B$1</c:f>
              <c:strCache>
                <c:ptCount val="1"/>
                <c:pt idx="0">
                  <c:v>Series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Sheet1!$B$2</c:f>
              <c:numCache>
                <c:formatCode>General</c:formatCode>
                <c:ptCount val="1"/>
                <c:pt idx="0">
                  <c:v>-1.5</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Sheet1!$C$2</c:f>
              <c:numCache>
                <c:formatCode>General</c:formatCode>
                <c:ptCount val="1"/>
                <c:pt idx="0">
                  <c:v>2.4</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Sheet1!$D$2</c:f>
              <c:numCache>
                <c:formatCode>General</c:formatCode>
                <c:ptCount val="1"/>
                <c:pt idx="0">
                  <c:v>2</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Sheet1!$E$2</c:f>
              <c:numCache>
                <c:formatCode>General</c:formatCode>
                <c:ptCount val="1"/>
                <c:pt idx="0">
                  <c:v>2.1</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Sheet1!$F$2</c:f>
              <c:numCache>
                <c:formatCode>General</c:formatCode>
                <c:ptCount val="1"/>
                <c:pt idx="0">
                  <c:v>2.5</c:v>
                </c:pt>
              </c:numCache>
            </c:numRef>
          </c:val>
          <c:extLst>
            <c:ext xmlns:c16="http://schemas.microsoft.com/office/drawing/2014/chart" uri="{C3380CC4-5D6E-409C-BE32-E72D297353CC}">
              <c16:uniqueId val="{00000005-A9CC-7346-A29B-3889AD4CD7DD}"/>
            </c:ext>
          </c:extLst>
        </c:ser>
        <c:ser>
          <c:idx val="5"/>
          <c:order val="5"/>
          <c:tx>
            <c:strRef>
              <c:f>Sheet1!$G$1</c:f>
              <c:strCache>
                <c:ptCount val="1"/>
                <c:pt idx="0">
                  <c:v>Series 6</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800" b="1"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1">
                          <a:lumMod val="35000"/>
                          <a:lumOff val="65000"/>
                        </a:schemeClr>
                      </a:solidFill>
                    </a:ln>
                    <a:effectLst/>
                  </c:spPr>
                </c15:leaderLines>
              </c:ext>
            </c:extLst>
          </c:dLbls>
          <c:cat>
            <c:strRef>
              <c:f>Sheet1!$A$2</c:f>
              <c:strCache>
                <c:ptCount val="1"/>
                <c:pt idx="0">
                  <c:v>Category 1</c:v>
                </c:pt>
              </c:strCache>
            </c:strRef>
          </c:cat>
          <c:val>
            <c:numRef>
              <c:f>Sheet1!$G$2</c:f>
              <c:numCache>
                <c:formatCode>General</c:formatCode>
                <c:ptCount val="1"/>
                <c:pt idx="0">
                  <c:v>3.4</c:v>
                </c:pt>
              </c:numCache>
            </c:numRef>
          </c:val>
          <c:extLst>
            <c:ext xmlns:c16="http://schemas.microsoft.com/office/drawing/2014/chart" uri="{C3380CC4-5D6E-409C-BE32-E72D297353CC}">
              <c16:uniqueId val="{00000006-A9CC-7346-A29B-3889AD4CD7DD}"/>
            </c:ext>
          </c:extLst>
        </c:ser>
        <c:dLbls>
          <c:showLegendKey val="0"/>
          <c:showVal val="1"/>
          <c:showCatName val="0"/>
          <c:showSerName val="0"/>
          <c:showPercent val="0"/>
          <c:showBubbleSize val="0"/>
        </c:dLbls>
        <c:gapWidth val="150"/>
        <c:overlap val="-25"/>
        <c:axId val="939053871"/>
        <c:axId val="939171887"/>
      </c:barChart>
      <c:catAx>
        <c:axId val="93905387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cap="none" spc="0" normalizeH="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crossAx val="939171887"/>
        <c:crosses val="autoZero"/>
        <c:auto val="1"/>
        <c:lblAlgn val="ctr"/>
        <c:lblOffset val="100"/>
        <c:noMultiLvlLbl val="0"/>
      </c:catAx>
      <c:valAx>
        <c:axId val="939171887"/>
        <c:scaling>
          <c:orientation val="minMax"/>
        </c:scaling>
        <c:delete val="1"/>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93905387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r>
              <a:rPr lang="en-US" sz="2400" dirty="0">
                <a:latin typeface="Red Hat Display" panose="02010303040201060303" pitchFamily="2" charset="0"/>
                <a:ea typeface="Red Hat Display" panose="02010303040201060303" pitchFamily="2" charset="0"/>
                <a:cs typeface="Red Hat Display" panose="02010303040201060303" pitchFamily="2" charset="0"/>
              </a:rPr>
              <a:t>Chart Title</a:t>
            </a:r>
          </a:p>
        </c:rich>
      </c:tx>
      <c:layout>
        <c:manualLayout>
          <c:xMode val="edge"/>
          <c:yMode val="edge"/>
          <c:x val="0.45931356706256171"/>
          <c:y val="3.8459999329437583E-2"/>
        </c:manualLayout>
      </c:layout>
      <c:overlay val="0"/>
      <c:spPr>
        <a:noFill/>
        <a:ln>
          <a:noFill/>
        </a:ln>
        <a:effectLst/>
      </c:spPr>
      <c:txPr>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5</c:v>
                </c:pt>
                <c:pt idx="5">
                  <c:v>1.2</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D-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F-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1-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3-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5-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7-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9-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B-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D-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F-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1-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3-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5-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7-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9-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B-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D-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F-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Sheet1!$E$2:$E$7</c:f>
              <c:numCache>
                <c:formatCode>General</c:formatCode>
                <c:ptCount val="6"/>
                <c:pt idx="0">
                  <c:v>2.1</c:v>
                </c:pt>
                <c:pt idx="1">
                  <c:v>3</c:v>
                </c:pt>
                <c:pt idx="2">
                  <c:v>2.9</c:v>
                </c:pt>
                <c:pt idx="3">
                  <c:v>4.2</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1-711F-1844-8FE3-AA6661DF88E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3-711F-1844-8FE3-AA6661DF88E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5-711F-1844-8FE3-AA6661DF88E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7-711F-1844-8FE3-AA6661DF88E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9-711F-1844-8FE3-AA6661DF88E4}"/>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B-711F-1844-8FE3-AA6661DF88E4}"/>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Sheet1!$F$2:$F$7</c:f>
              <c:numCache>
                <c:formatCode>General</c:formatCode>
                <c:ptCount val="6"/>
                <c:pt idx="0">
                  <c:v>2.5</c:v>
                </c:pt>
                <c:pt idx="1">
                  <c:v>3.4</c:v>
                </c:pt>
                <c:pt idx="2">
                  <c:v>2.4</c:v>
                </c:pt>
                <c:pt idx="3">
                  <c:v>3.2</c:v>
                </c:pt>
              </c:numCache>
            </c:numRef>
          </c:val>
          <c:extLst>
            <c:ext xmlns:c16="http://schemas.microsoft.com/office/drawing/2014/chart" uri="{C3380CC4-5D6E-409C-BE32-E72D297353CC}">
              <c16:uniqueId val="{00000005-A9CC-7346-A29B-3889AD4CD7DD}"/>
            </c:ext>
          </c:extLst>
        </c:ser>
        <c:dLbls>
          <c:dLblPos val="outEnd"/>
          <c:showLegendKey val="0"/>
          <c:showVal val="1"/>
          <c:showCatName val="0"/>
          <c:showSerName val="0"/>
          <c:showPercent val="0"/>
          <c:showBubbleSize val="0"/>
          <c:showLeaderLines val="1"/>
        </c:dLbls>
        <c:firstSliceAng val="0"/>
      </c:pieChart>
      <c:spPr>
        <a:noFill/>
        <a:ln>
          <a:noFill/>
        </a:ln>
        <a:effectLst/>
      </c:spPr>
    </c:plotArea>
    <c:legend>
      <c:legendPos val="r"/>
      <c:layout>
        <c:manualLayout>
          <c:xMode val="edge"/>
          <c:yMode val="edge"/>
          <c:x val="0.76655689837053997"/>
          <c:y val="0.28579224756410182"/>
          <c:w val="0.22059255585514931"/>
          <c:h val="0.3540284037261639"/>
        </c:manualLayout>
      </c:layout>
      <c:overlay val="0"/>
      <c:spPr>
        <a:noFill/>
        <a:ln>
          <a:noFill/>
        </a:ln>
        <a:effectLst/>
      </c:spPr>
      <c:txPr>
        <a:bodyPr rot="0" spcFirstLastPara="1" vertOverflow="ellipsis" vert="horz" wrap="square" anchor="t" anchorCtr="0"/>
        <a:lstStyle/>
        <a:p>
          <a:pPr>
            <a:defRPr sz="1400" b="0" i="0" u="none" strike="noStrike" kern="1200" baseline="0">
              <a:solidFill>
                <a:schemeClr val="tx1">
                  <a:lumMod val="65000"/>
                  <a:lumOff val="3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r>
              <a:rPr lang="en-US" sz="2400" dirty="0">
                <a:latin typeface="Red Hat Display" panose="02010303040201060303" pitchFamily="2" charset="0"/>
                <a:ea typeface="Red Hat Display" panose="02010303040201060303" pitchFamily="2" charset="0"/>
                <a:cs typeface="Red Hat Display" panose="02010303040201060303" pitchFamily="2" charset="0"/>
              </a:rPr>
              <a:t>Chart Title</a:t>
            </a:r>
          </a:p>
        </c:rich>
      </c:tx>
      <c:layout>
        <c:manualLayout>
          <c:xMode val="edge"/>
          <c:yMode val="edge"/>
          <c:x val="6.8669985831048986E-3"/>
          <c:y val="1.842538217641692E-2"/>
        </c:manualLayout>
      </c:layout>
      <c:overlay val="1"/>
      <c:spPr>
        <a:noFill/>
        <a:ln>
          <a:noFill/>
        </a:ln>
        <a:effectLst/>
      </c:spPr>
      <c:txPr>
        <a:bodyPr rot="0" spcFirstLastPara="1" vertOverflow="ellipsis" vert="horz" wrap="square" anchor="t" anchorCtr="0"/>
        <a:lstStyle/>
        <a:p>
          <a:pPr>
            <a:defRPr sz="2400" b="0" i="0" u="none" strike="noStrike" kern="1200" spc="0" baseline="0">
              <a:solidFill>
                <a:schemeClr val="tx1">
                  <a:lumMod val="65000"/>
                  <a:lumOff val="35000"/>
                </a:schemeClr>
              </a:solidFill>
              <a:latin typeface="Red Hat Display" panose="02010303040201060303" pitchFamily="2" charset="0"/>
              <a:ea typeface="Red Hat Display" panose="02010303040201060303" pitchFamily="2" charset="0"/>
              <a:cs typeface="Red Hat Display" panose="02010303040201060303" pitchFamily="2" charset="0"/>
            </a:defRPr>
          </a:pPr>
          <a:endParaRPr lang="en-US"/>
        </a:p>
      </c:txPr>
    </c:title>
    <c:autoTitleDeleted val="0"/>
    <c:plotArea>
      <c:layout/>
      <c:pieChart>
        <c:varyColors val="1"/>
        <c:ser>
          <c:idx val="0"/>
          <c:order val="0"/>
          <c:tx>
            <c:strRef>
              <c:f>Sheet1!$B$1</c:f>
              <c:strCache>
                <c:ptCount val="1"/>
                <c:pt idx="0">
                  <c:v>Series 1</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75000"/>
                        <a:lumOff val="25000"/>
                      </a:schemeClr>
                    </a:solidFill>
                    <a:latin typeface="Red Hat Text" panose="02010303040201060303" pitchFamily="2" charset="0"/>
                    <a:ea typeface="Red Hat Text" panose="02010303040201060303" pitchFamily="2" charset="0"/>
                    <a:cs typeface="Red Hat Text" panose="02010303040201060303" pitchFamily="2" charset="0"/>
                  </a:defRPr>
                </a:pPr>
                <a:endParaRPr lang="en-US"/>
              </a:p>
            </c:txPr>
            <c:dLblPos val="outEnd"/>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Sheet1!$B$2:$B$7</c:f>
              <c:numCache>
                <c:formatCode>General</c:formatCode>
                <c:ptCount val="6"/>
                <c:pt idx="0">
                  <c:v>4.3</c:v>
                </c:pt>
                <c:pt idx="1">
                  <c:v>2.5</c:v>
                </c:pt>
                <c:pt idx="2">
                  <c:v>3.5</c:v>
                </c:pt>
                <c:pt idx="3">
                  <c:v>4.5</c:v>
                </c:pt>
                <c:pt idx="4">
                  <c:v>5</c:v>
                </c:pt>
                <c:pt idx="5">
                  <c:v>1.2</c:v>
                </c:pt>
              </c:numCache>
            </c:numRef>
          </c:val>
          <c:extLst>
            <c:ext xmlns:c16="http://schemas.microsoft.com/office/drawing/2014/chart" uri="{C3380CC4-5D6E-409C-BE32-E72D297353CC}">
              <c16:uniqueId val="{00000000-A9CC-7346-A29B-3889AD4CD7DD}"/>
            </c:ext>
          </c:extLst>
        </c:ser>
        <c:ser>
          <c:idx val="1"/>
          <c:order val="1"/>
          <c:tx>
            <c:strRef>
              <c:f>Sheet1!$C$1</c:f>
              <c:strCache>
                <c:ptCount val="1"/>
                <c:pt idx="0">
                  <c:v>Series 2</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D-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F-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1-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3-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15-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17-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Sheet1!$C$2:$C$7</c:f>
              <c:numCache>
                <c:formatCode>General</c:formatCode>
                <c:ptCount val="6"/>
                <c:pt idx="0">
                  <c:v>2.4</c:v>
                </c:pt>
                <c:pt idx="1">
                  <c:v>4.4000000000000004</c:v>
                </c:pt>
                <c:pt idx="2">
                  <c:v>1.8</c:v>
                </c:pt>
                <c:pt idx="3">
                  <c:v>2.8</c:v>
                </c:pt>
              </c:numCache>
            </c:numRef>
          </c:val>
          <c:extLst>
            <c:ext xmlns:c16="http://schemas.microsoft.com/office/drawing/2014/chart" uri="{C3380CC4-5D6E-409C-BE32-E72D297353CC}">
              <c16:uniqueId val="{00000001-A9CC-7346-A29B-3889AD4CD7DD}"/>
            </c:ext>
          </c:extLst>
        </c:ser>
        <c:ser>
          <c:idx val="2"/>
          <c:order val="2"/>
          <c:tx>
            <c:strRef>
              <c:f>Sheet1!$D$1</c:f>
              <c:strCache>
                <c:ptCount val="1"/>
                <c:pt idx="0">
                  <c:v>Series 3</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19-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1B-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1D-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1F-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1-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3-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Sheet1!$D$2:$D$7</c:f>
              <c:numCache>
                <c:formatCode>General</c:formatCode>
                <c:ptCount val="6"/>
                <c:pt idx="0">
                  <c:v>2</c:v>
                </c:pt>
                <c:pt idx="1">
                  <c:v>2</c:v>
                </c:pt>
                <c:pt idx="2">
                  <c:v>3</c:v>
                </c:pt>
                <c:pt idx="3">
                  <c:v>5</c:v>
                </c:pt>
              </c:numCache>
            </c:numRef>
          </c:val>
          <c:extLst>
            <c:ext xmlns:c16="http://schemas.microsoft.com/office/drawing/2014/chart" uri="{C3380CC4-5D6E-409C-BE32-E72D297353CC}">
              <c16:uniqueId val="{00000002-A9CC-7346-A29B-3889AD4CD7DD}"/>
            </c:ext>
          </c:extLst>
        </c:ser>
        <c:ser>
          <c:idx val="3"/>
          <c:order val="3"/>
          <c:tx>
            <c:strRef>
              <c:f>Sheet1!$E$1</c:f>
              <c:strCache>
                <c:ptCount val="1"/>
                <c:pt idx="0">
                  <c:v>Series 4</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25-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27-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29-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2B-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2D-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2F-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Sheet1!$E$2:$E$7</c:f>
              <c:numCache>
                <c:formatCode>General</c:formatCode>
                <c:ptCount val="6"/>
                <c:pt idx="0">
                  <c:v>2.1</c:v>
                </c:pt>
                <c:pt idx="1">
                  <c:v>3</c:v>
                </c:pt>
                <c:pt idx="2">
                  <c:v>2.9</c:v>
                </c:pt>
                <c:pt idx="3">
                  <c:v>4.2</c:v>
                </c:pt>
              </c:numCache>
            </c:numRef>
          </c:val>
          <c:extLst>
            <c:ext xmlns:c16="http://schemas.microsoft.com/office/drawing/2014/chart" uri="{C3380CC4-5D6E-409C-BE32-E72D297353CC}">
              <c16:uniqueId val="{00000004-A9CC-7346-A29B-3889AD4CD7DD}"/>
            </c:ext>
          </c:extLst>
        </c:ser>
        <c:ser>
          <c:idx val="4"/>
          <c:order val="4"/>
          <c:tx>
            <c:strRef>
              <c:f>Sheet1!$F$1</c:f>
              <c:strCache>
                <c:ptCount val="1"/>
                <c:pt idx="0">
                  <c:v>Series 5</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31-929F-4A4C-9554-F95FE3D4A962}"/>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33-929F-4A4C-9554-F95FE3D4A962}"/>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35-929F-4A4C-9554-F95FE3D4A962}"/>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37-929F-4A4C-9554-F95FE3D4A962}"/>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39-929F-4A4C-9554-F95FE3D4A962}"/>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3B-929F-4A4C-9554-F95FE3D4A962}"/>
              </c:ext>
            </c:extLst>
          </c:dPt>
          <c:dLbls>
            <c:spPr>
              <a:noFill/>
              <a:ln>
                <a:noFill/>
              </a:ln>
              <a:effectLst/>
            </c:spPr>
            <c:txPr>
              <a:bodyPr rot="0" spcFirstLastPara="1" vertOverflow="ellipsis" vert="horz" wrap="square" lIns="38100" tIns="19050" rIns="38100" bIns="19050" anchor="ctr" anchorCtr="1">
                <a:spAutoFit/>
              </a:bodyPr>
              <a:lstStyle/>
              <a:p>
                <a:pPr>
                  <a:defRPr sz="1197" b="0" i="0" u="none" strike="noStrike" kern="1200" baseline="0">
                    <a:solidFill>
                      <a:schemeClr val="tx1">
                        <a:lumMod val="75000"/>
                        <a:lumOff val="25000"/>
                      </a:schemeClr>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Sheet1!$A$2:$A$7</c:f>
              <c:strCache>
                <c:ptCount val="6"/>
                <c:pt idx="0">
                  <c:v>Category 1</c:v>
                </c:pt>
                <c:pt idx="1">
                  <c:v>Category 2</c:v>
                </c:pt>
                <c:pt idx="2">
                  <c:v>Category 3</c:v>
                </c:pt>
                <c:pt idx="3">
                  <c:v>Category 4</c:v>
                </c:pt>
                <c:pt idx="4">
                  <c:v>Category 5</c:v>
                </c:pt>
                <c:pt idx="5">
                  <c:v>Category 6</c:v>
                </c:pt>
              </c:strCache>
            </c:strRef>
          </c:cat>
          <c:val>
            <c:numRef>
              <c:f>Sheet1!$F$2:$F$7</c:f>
              <c:numCache>
                <c:formatCode>General</c:formatCode>
                <c:ptCount val="6"/>
                <c:pt idx="0">
                  <c:v>2.5</c:v>
                </c:pt>
                <c:pt idx="1">
                  <c:v>3.4</c:v>
                </c:pt>
                <c:pt idx="2">
                  <c:v>2.4</c:v>
                </c:pt>
                <c:pt idx="3">
                  <c:v>3.2</c:v>
                </c:pt>
              </c:numCache>
            </c:numRef>
          </c:val>
          <c:extLst>
            <c:ext xmlns:c16="http://schemas.microsoft.com/office/drawing/2014/chart" uri="{C3380CC4-5D6E-409C-BE32-E72D297353CC}">
              <c16:uniqueId val="{00000005-A9CC-7346-A29B-3889AD4CD7DD}"/>
            </c:ext>
          </c:extLst>
        </c:ser>
        <c:dLbls>
          <c:showLegendKey val="0"/>
          <c:showVal val="0"/>
          <c:showCatName val="1"/>
          <c:showSerName val="0"/>
          <c:showPercent val="1"/>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5">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b="0" kern="1200" cap="none" spc="0" normalizeH="0" baseline="0"/>
  </cs:categoryAxis>
  <cs:chartArea mods="allowNoFillOverride allowNoLineOverride">
    <cs:lnRef idx="0"/>
    <cs:fillRef idx="0"/>
    <cs:effectRef idx="0"/>
    <cs:fontRef idx="minor">
      <a:schemeClr val="dk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75000"/>
        <a:lumOff val="25000"/>
      </a:schemeClr>
    </cs:fontRef>
    <cs:spPr>
      <a:solidFill>
        <a:schemeClr val="dk1">
          <a:lumMod val="15000"/>
          <a:lumOff val="85000"/>
        </a:schemeClr>
      </a:solidFill>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38100" cap="rnd">
        <a:solidFill>
          <a:schemeClr val="phClr"/>
        </a:solidFill>
        <a:round/>
      </a:ln>
    </cs:spPr>
  </cs:dataPointLine>
  <cs:dataPointMarker>
    <cs:lnRef idx="0"/>
    <cs:fillRef idx="0">
      <cs:styleClr val="auto"/>
    </cs:fillRef>
    <cs:effectRef idx="0"/>
    <cs:fontRef idx="minor">
      <a:schemeClr val="dk1"/>
    </cs:fontRef>
    <cs:spPr>
      <a:solidFill>
        <a:schemeClr val="phClr"/>
      </a:solidFill>
    </cs:spPr>
  </cs:dataPointMarker>
  <cs:dataPointMarkerLayout symbol="circle" size="8"/>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kern="1200"/>
  </cs:dataTable>
  <cs:downBar>
    <cs:lnRef idx="0"/>
    <cs:fillRef idx="0"/>
    <cs:effectRef idx="0"/>
    <cs:fontRef idx="minor">
      <a:schemeClr val="dk1"/>
    </cs:fontRef>
    <cs:spPr>
      <a:solidFill>
        <a:schemeClr val="dk1">
          <a:lumMod val="75000"/>
          <a:lumOff val="25000"/>
        </a:schemeClr>
      </a:solidFill>
      <a:ln w="9525">
        <a:solidFill>
          <a:schemeClr val="tx1">
            <a:lumMod val="50000"/>
            <a:lumOff val="50000"/>
          </a:schemeClr>
        </a:solidFill>
      </a:ln>
    </cs:spPr>
  </cs:downBar>
  <cs:dropLine>
    <cs:lnRef idx="0"/>
    <cs:fillRef idx="0"/>
    <cs:effectRef idx="0"/>
    <cs:fontRef idx="minor">
      <a:schemeClr val="dk1"/>
    </cs:fontRef>
    <cs:spPr>
      <a:ln w="9525">
        <a:solidFill>
          <a:schemeClr val="tx1">
            <a:lumMod val="50000"/>
            <a:lumOff val="50000"/>
          </a:schemeClr>
        </a:solidFill>
        <a:prstDash val="dash"/>
      </a:ln>
    </cs:spPr>
  </cs:dropLine>
  <cs:errorBar>
    <cs:lnRef idx="0"/>
    <cs:fillRef idx="0"/>
    <cs:effectRef idx="0"/>
    <cs:fontRef idx="minor">
      <a:schemeClr val="dk1"/>
    </cs:fontRef>
    <cs:spPr>
      <a:ln w="9525">
        <a:solidFill>
          <a:schemeClr val="tx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tx1">
            <a:lumMod val="15000"/>
            <a:lumOff val="85000"/>
          </a:schemeClr>
        </a:solidFill>
        <a:round/>
      </a:ln>
    </cs:spPr>
  </cs:gridlineMajor>
  <cs:gridlineMinor>
    <cs:lnRef idx="0"/>
    <cs:fillRef idx="0"/>
    <cs:effectRef idx="0"/>
    <cs:fontRef idx="minor">
      <a:schemeClr val="dk1"/>
    </cs:fontRef>
    <cs:spPr>
      <a:ln w="9525" cap="flat" cmpd="sng" algn="ctr">
        <a:solidFill>
          <a:schemeClr val="tx1">
            <a:lumMod val="5000"/>
            <a:lumOff val="95000"/>
          </a:schemeClr>
        </a:solidFill>
        <a:round/>
      </a:ln>
    </cs:spPr>
  </cs:gridlineMinor>
  <cs:hiLoLine>
    <cs:lnRef idx="0"/>
    <cs:fillRef idx="0"/>
    <cs:effectRef idx="0"/>
    <cs:fontRef idx="minor">
      <a:schemeClr val="dk1"/>
    </cs:fontRef>
    <cs:spPr>
      <a:ln w="9525">
        <a:solidFill>
          <a:schemeClr val="tx1">
            <a:lumMod val="50000"/>
            <a:lumOff val="50000"/>
          </a:schemeClr>
        </a:solidFill>
        <a:prstDash val="dash"/>
      </a:ln>
    </cs:spPr>
  </cs:hiLoLine>
  <cs:leaderLine>
    <cs:lnRef idx="0"/>
    <cs:fillRef idx="0"/>
    <cs:effectRef idx="0"/>
    <cs:fontRef idx="minor">
      <a:schemeClr val="dk1"/>
    </cs:fontRef>
    <cs:spPr>
      <a:ln w="9525">
        <a:solidFill>
          <a:schemeClr val="tx1">
            <a:lumMod val="35000"/>
            <a:lumOff val="65000"/>
          </a:schemeClr>
        </a:solidFill>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seriesAxis>
  <cs:seriesLine>
    <cs:lnRef idx="0"/>
    <cs:fillRef idx="0"/>
    <cs:effectRef idx="0"/>
    <cs:fontRef idx="minor">
      <a:schemeClr val="dk1"/>
    </cs:fontRef>
    <cs:spPr>
      <a:ln w="9525">
        <a:solidFill>
          <a:schemeClr val="tx1">
            <a:lumMod val="35000"/>
            <a:lumOff val="65000"/>
          </a:schemeClr>
        </a:solidFill>
        <a:round/>
      </a:ln>
    </cs:spPr>
  </cs:seriesLine>
  <cs:title>
    <cs:lnRef idx="0"/>
    <cs:fillRef idx="0"/>
    <cs:effectRef idx="0"/>
    <cs:fontRef idx="major">
      <a:schemeClr val="tx1">
        <a:lumMod val="65000"/>
        <a:lumOff val="35000"/>
      </a:schemeClr>
    </cs:fontRef>
    <cs:defRPr sz="2200" b="0" kern="1200" cap="none" spc="0" normalizeH="0" baseline="0"/>
  </cs:title>
  <cs:trendline>
    <cs:lnRef idx="0">
      <cs:styleClr val="auto"/>
    </cs:lnRef>
    <cs:fillRef idx="0"/>
    <cs:effectRef idx="0"/>
    <cs:fontRef idx="minor">
      <a:schemeClr val="dk1"/>
    </cs:fontRef>
    <cs:spPr>
      <a:ln w="19050" cap="rnd">
        <a:solidFill>
          <a:schemeClr val="phClr"/>
        </a:solidFill>
        <a:round/>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50000"/>
            <a:lumOff val="50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dk1"/>
    </cs:fontRef>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E03F8B-A50D-DE44-9304-39C43FB3C5B0}" type="datetimeFigureOut">
              <a:rPr lang="en-US" smtClean="0"/>
              <a:t>6/3/25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51AFC-CD2E-5241-A5F6-3092FE7745F8}" type="slidenum">
              <a:rPr lang="en-US" smtClean="0"/>
              <a:t>‹#›</a:t>
            </a:fld>
            <a:endParaRPr lang="en-US"/>
          </a:p>
        </p:txBody>
      </p:sp>
    </p:spTree>
    <p:extLst>
      <p:ext uri="{BB962C8B-B14F-4D97-AF65-F5344CB8AC3E}">
        <p14:creationId xmlns:p14="http://schemas.microsoft.com/office/powerpoint/2010/main" val="26451248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2</a:t>
            </a:fld>
            <a:endParaRPr lang="en-US"/>
          </a:p>
        </p:txBody>
      </p:sp>
    </p:spTree>
    <p:extLst>
      <p:ext uri="{BB962C8B-B14F-4D97-AF65-F5344CB8AC3E}">
        <p14:creationId xmlns:p14="http://schemas.microsoft.com/office/powerpoint/2010/main" val="14104874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11</a:t>
            </a:fld>
            <a:endParaRPr lang="en-US"/>
          </a:p>
        </p:txBody>
      </p:sp>
    </p:spTree>
    <p:extLst>
      <p:ext uri="{BB962C8B-B14F-4D97-AF65-F5344CB8AC3E}">
        <p14:creationId xmlns:p14="http://schemas.microsoft.com/office/powerpoint/2010/main" val="2093378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12</a:t>
            </a:fld>
            <a:endParaRPr lang="en-US"/>
          </a:p>
        </p:txBody>
      </p:sp>
    </p:spTree>
    <p:extLst>
      <p:ext uri="{BB962C8B-B14F-4D97-AF65-F5344CB8AC3E}">
        <p14:creationId xmlns:p14="http://schemas.microsoft.com/office/powerpoint/2010/main" val="17407502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13</a:t>
            </a:fld>
            <a:endParaRPr lang="en-US"/>
          </a:p>
        </p:txBody>
      </p:sp>
    </p:spTree>
    <p:extLst>
      <p:ext uri="{BB962C8B-B14F-4D97-AF65-F5344CB8AC3E}">
        <p14:creationId xmlns:p14="http://schemas.microsoft.com/office/powerpoint/2010/main" val="39790819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14</a:t>
            </a:fld>
            <a:endParaRPr lang="en-US"/>
          </a:p>
        </p:txBody>
      </p:sp>
    </p:spTree>
    <p:extLst>
      <p:ext uri="{BB962C8B-B14F-4D97-AF65-F5344CB8AC3E}">
        <p14:creationId xmlns:p14="http://schemas.microsoft.com/office/powerpoint/2010/main" val="3504938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15</a:t>
            </a:fld>
            <a:endParaRPr lang="en-US"/>
          </a:p>
        </p:txBody>
      </p:sp>
    </p:spTree>
    <p:extLst>
      <p:ext uri="{BB962C8B-B14F-4D97-AF65-F5344CB8AC3E}">
        <p14:creationId xmlns:p14="http://schemas.microsoft.com/office/powerpoint/2010/main" val="14585310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16</a:t>
            </a:fld>
            <a:endParaRPr lang="en-US"/>
          </a:p>
        </p:txBody>
      </p:sp>
    </p:spTree>
    <p:extLst>
      <p:ext uri="{BB962C8B-B14F-4D97-AF65-F5344CB8AC3E}">
        <p14:creationId xmlns:p14="http://schemas.microsoft.com/office/powerpoint/2010/main" val="22268540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17</a:t>
            </a:fld>
            <a:endParaRPr lang="en-US"/>
          </a:p>
        </p:txBody>
      </p:sp>
    </p:spTree>
    <p:extLst>
      <p:ext uri="{BB962C8B-B14F-4D97-AF65-F5344CB8AC3E}">
        <p14:creationId xmlns:p14="http://schemas.microsoft.com/office/powerpoint/2010/main" val="2075919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18</a:t>
            </a:fld>
            <a:endParaRPr lang="en-US"/>
          </a:p>
        </p:txBody>
      </p:sp>
    </p:spTree>
    <p:extLst>
      <p:ext uri="{BB962C8B-B14F-4D97-AF65-F5344CB8AC3E}">
        <p14:creationId xmlns:p14="http://schemas.microsoft.com/office/powerpoint/2010/main" val="11084104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8151AFC-CD2E-5241-A5F6-3092FE7745F8}" type="slidenum">
              <a:rPr lang="en-US" smtClean="0"/>
              <a:t>3</a:t>
            </a:fld>
            <a:endParaRPr lang="en-US"/>
          </a:p>
        </p:txBody>
      </p:sp>
    </p:spTree>
    <p:extLst>
      <p:ext uri="{BB962C8B-B14F-4D97-AF65-F5344CB8AC3E}">
        <p14:creationId xmlns:p14="http://schemas.microsoft.com/office/powerpoint/2010/main" val="37388478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E7557-F84E-4CB9-4FC3-5CFC567F22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4D174-0026-A18C-BC84-54EF45CB74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E6648-44C0-41E2-6F04-30A64B2B3F1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0E671CF-AF11-399A-9E53-8ECB9A89A78D}"/>
              </a:ext>
            </a:extLst>
          </p:cNvPr>
          <p:cNvSpPr>
            <a:spLocks noGrp="1"/>
          </p:cNvSpPr>
          <p:nvPr>
            <p:ph type="sldNum" sz="quarter" idx="5"/>
          </p:nvPr>
        </p:nvSpPr>
        <p:spPr/>
        <p:txBody>
          <a:bodyPr/>
          <a:lstStyle/>
          <a:p>
            <a:fld id="{58151AFC-CD2E-5241-A5F6-3092FE7745F8}" type="slidenum">
              <a:rPr lang="en-US" smtClean="0"/>
              <a:t>4</a:t>
            </a:fld>
            <a:endParaRPr lang="en-US"/>
          </a:p>
        </p:txBody>
      </p:sp>
    </p:spTree>
    <p:extLst>
      <p:ext uri="{BB962C8B-B14F-4D97-AF65-F5344CB8AC3E}">
        <p14:creationId xmlns:p14="http://schemas.microsoft.com/office/powerpoint/2010/main" val="413747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0E04CC-90AC-E3D7-ECC2-9445984AE2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ED646DA-2422-E92F-C66F-48132F2D66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EDC160-E982-AB47-D6AA-0D9B013B156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E90D4E0-8F8E-5488-2521-2FFA50810F69}"/>
              </a:ext>
            </a:extLst>
          </p:cNvPr>
          <p:cNvSpPr>
            <a:spLocks noGrp="1"/>
          </p:cNvSpPr>
          <p:nvPr>
            <p:ph type="sldNum" sz="quarter" idx="5"/>
          </p:nvPr>
        </p:nvSpPr>
        <p:spPr/>
        <p:txBody>
          <a:bodyPr/>
          <a:lstStyle/>
          <a:p>
            <a:fld id="{58151AFC-CD2E-5241-A5F6-3092FE7745F8}" type="slidenum">
              <a:rPr lang="en-US" smtClean="0"/>
              <a:t>5</a:t>
            </a:fld>
            <a:endParaRPr lang="en-US"/>
          </a:p>
        </p:txBody>
      </p:sp>
    </p:spTree>
    <p:extLst>
      <p:ext uri="{BB962C8B-B14F-4D97-AF65-F5344CB8AC3E}">
        <p14:creationId xmlns:p14="http://schemas.microsoft.com/office/powerpoint/2010/main" val="3744168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BC6CF0-D257-DCD8-4F1B-D317606A0C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6C546F-426F-DCFD-F98A-A1116E034B6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05F95D6-A59C-3C66-372C-3D4AADDB012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2C078FE-2AD4-E7F1-6335-F7FE2121097E}"/>
              </a:ext>
            </a:extLst>
          </p:cNvPr>
          <p:cNvSpPr>
            <a:spLocks noGrp="1"/>
          </p:cNvSpPr>
          <p:nvPr>
            <p:ph type="sldNum" sz="quarter" idx="5"/>
          </p:nvPr>
        </p:nvSpPr>
        <p:spPr/>
        <p:txBody>
          <a:bodyPr/>
          <a:lstStyle/>
          <a:p>
            <a:fld id="{58151AFC-CD2E-5241-A5F6-3092FE7745F8}" type="slidenum">
              <a:rPr lang="en-US" smtClean="0"/>
              <a:t>6</a:t>
            </a:fld>
            <a:endParaRPr lang="en-US"/>
          </a:p>
        </p:txBody>
      </p:sp>
    </p:spTree>
    <p:extLst>
      <p:ext uri="{BB962C8B-B14F-4D97-AF65-F5344CB8AC3E}">
        <p14:creationId xmlns:p14="http://schemas.microsoft.com/office/powerpoint/2010/main" val="41963438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8A7CB-EC2F-6E3F-8E2B-B16B58041D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0E0F80-8135-7084-036C-98B8C09413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69B0D3-96C9-BFF1-E163-C0E6F698745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8FFB23-8E6E-B0D6-304B-30CF0F04E763}"/>
              </a:ext>
            </a:extLst>
          </p:cNvPr>
          <p:cNvSpPr>
            <a:spLocks noGrp="1"/>
          </p:cNvSpPr>
          <p:nvPr>
            <p:ph type="sldNum" sz="quarter" idx="5"/>
          </p:nvPr>
        </p:nvSpPr>
        <p:spPr/>
        <p:txBody>
          <a:bodyPr/>
          <a:lstStyle/>
          <a:p>
            <a:fld id="{58151AFC-CD2E-5241-A5F6-3092FE7745F8}" type="slidenum">
              <a:rPr lang="en-US" smtClean="0"/>
              <a:t>7</a:t>
            </a:fld>
            <a:endParaRPr lang="en-US"/>
          </a:p>
        </p:txBody>
      </p:sp>
    </p:spTree>
    <p:extLst>
      <p:ext uri="{BB962C8B-B14F-4D97-AF65-F5344CB8AC3E}">
        <p14:creationId xmlns:p14="http://schemas.microsoft.com/office/powerpoint/2010/main" val="3619089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BFF3D-5973-3C48-9419-46FA00B5C7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BC602C-6F0C-685F-D70C-6BCA172819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41E19C-3AF4-7CC3-7D15-727D8A55D67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3718D46-51CC-2C22-B31B-F1DA56A240BC}"/>
              </a:ext>
            </a:extLst>
          </p:cNvPr>
          <p:cNvSpPr>
            <a:spLocks noGrp="1"/>
          </p:cNvSpPr>
          <p:nvPr>
            <p:ph type="sldNum" sz="quarter" idx="5"/>
          </p:nvPr>
        </p:nvSpPr>
        <p:spPr/>
        <p:txBody>
          <a:bodyPr/>
          <a:lstStyle/>
          <a:p>
            <a:fld id="{58151AFC-CD2E-5241-A5F6-3092FE7745F8}" type="slidenum">
              <a:rPr lang="en-US" smtClean="0"/>
              <a:t>8</a:t>
            </a:fld>
            <a:endParaRPr lang="en-US"/>
          </a:p>
        </p:txBody>
      </p:sp>
    </p:spTree>
    <p:extLst>
      <p:ext uri="{BB962C8B-B14F-4D97-AF65-F5344CB8AC3E}">
        <p14:creationId xmlns:p14="http://schemas.microsoft.com/office/powerpoint/2010/main" val="38127769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E8452-E05D-F6E2-7B71-13BB5E56C4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7AE3BE-3B76-5B1E-1766-D92112E293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138DA0-B32B-E427-15D3-E1729FE30CA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4F1DDA-068C-6B05-DA91-3E5461E68E43}"/>
              </a:ext>
            </a:extLst>
          </p:cNvPr>
          <p:cNvSpPr>
            <a:spLocks noGrp="1"/>
          </p:cNvSpPr>
          <p:nvPr>
            <p:ph type="sldNum" sz="quarter" idx="5"/>
          </p:nvPr>
        </p:nvSpPr>
        <p:spPr/>
        <p:txBody>
          <a:bodyPr/>
          <a:lstStyle/>
          <a:p>
            <a:fld id="{58151AFC-CD2E-5241-A5F6-3092FE7745F8}" type="slidenum">
              <a:rPr lang="en-US" smtClean="0"/>
              <a:t>9</a:t>
            </a:fld>
            <a:endParaRPr lang="en-US"/>
          </a:p>
        </p:txBody>
      </p:sp>
    </p:spTree>
    <p:extLst>
      <p:ext uri="{BB962C8B-B14F-4D97-AF65-F5344CB8AC3E}">
        <p14:creationId xmlns:p14="http://schemas.microsoft.com/office/powerpoint/2010/main" val="13456962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D2DD15-1F08-4469-3F44-A0F5B5F372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57234-2416-E54B-89DA-52FF22C707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40CBF7-A310-59DA-451F-2C2D9E7F106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19BE114-AE6A-D450-04DE-1BF2A70D2E49}"/>
              </a:ext>
            </a:extLst>
          </p:cNvPr>
          <p:cNvSpPr>
            <a:spLocks noGrp="1"/>
          </p:cNvSpPr>
          <p:nvPr>
            <p:ph type="sldNum" sz="quarter" idx="5"/>
          </p:nvPr>
        </p:nvSpPr>
        <p:spPr/>
        <p:txBody>
          <a:bodyPr/>
          <a:lstStyle/>
          <a:p>
            <a:fld id="{58151AFC-CD2E-5241-A5F6-3092FE7745F8}" type="slidenum">
              <a:rPr lang="en-US" smtClean="0"/>
              <a:t>10</a:t>
            </a:fld>
            <a:endParaRPr lang="en-US"/>
          </a:p>
        </p:txBody>
      </p:sp>
    </p:spTree>
    <p:extLst>
      <p:ext uri="{BB962C8B-B14F-4D97-AF65-F5344CB8AC3E}">
        <p14:creationId xmlns:p14="http://schemas.microsoft.com/office/powerpoint/2010/main" val="25428435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alphaModFix amt="50344"/>
            <a:lum/>
          </a:blip>
          <a:srcRect/>
          <a:stretch>
            <a:fillRect/>
          </a:stretch>
        </a:blipFill>
        <a:effectLst/>
      </p:bgPr>
    </p:bg>
    <p:spTree>
      <p:nvGrpSpPr>
        <p:cNvPr id="1" name=""/>
        <p:cNvGrpSpPr/>
        <p:nvPr/>
      </p:nvGrpSpPr>
      <p:grpSpPr>
        <a:xfrm>
          <a:off x="0" y="0"/>
          <a:ext cx="0" cy="0"/>
          <a:chOff x="0" y="0"/>
          <a:chExt cx="0" cy="0"/>
        </a:xfrm>
      </p:grpSpPr>
      <p:sp>
        <p:nvSpPr>
          <p:cNvPr id="19" name="Freeform 18">
            <a:extLst>
              <a:ext uri="{FF2B5EF4-FFF2-40B4-BE49-F238E27FC236}">
                <a16:creationId xmlns:a16="http://schemas.microsoft.com/office/drawing/2014/main" id="{3F103DCA-791F-6E43-9621-0FFA8B5440FF}"/>
              </a:ext>
              <a:ext uri="{C183D7F6-B498-43B3-948B-1728B52AA6E4}">
                <adec:decorative xmlns:adec="http://schemas.microsoft.com/office/drawing/2017/decorative" val="1"/>
              </a:ext>
            </a:extLst>
          </p:cNvPr>
          <p:cNvSpPr/>
          <p:nvPr userDrawn="1"/>
        </p:nvSpPr>
        <p:spPr>
          <a:xfrm>
            <a:off x="0" y="0"/>
            <a:ext cx="10464798" cy="6858000"/>
          </a:xfrm>
          <a:custGeom>
            <a:avLst/>
            <a:gdLst>
              <a:gd name="connsiteX0" fmla="*/ 0 w 10464798"/>
              <a:gd name="connsiteY0" fmla="*/ 0 h 6858000"/>
              <a:gd name="connsiteX1" fmla="*/ 406398 w 10464798"/>
              <a:gd name="connsiteY1" fmla="*/ 0 h 6858000"/>
              <a:gd name="connsiteX2" fmla="*/ 5498904 w 10464798"/>
              <a:gd name="connsiteY2" fmla="*/ 0 h 6858000"/>
              <a:gd name="connsiteX3" fmla="*/ 5850595 w 10464798"/>
              <a:gd name="connsiteY3" fmla="*/ 0 h 6858000"/>
              <a:gd name="connsiteX4" fmla="*/ 10464798 w 10464798"/>
              <a:gd name="connsiteY4" fmla="*/ 0 h 6858000"/>
              <a:gd name="connsiteX5" fmla="*/ 8809500 w 10464798"/>
              <a:gd name="connsiteY5" fmla="*/ 6858000 h 6858000"/>
              <a:gd name="connsiteX6" fmla="*/ 5850595 w 10464798"/>
              <a:gd name="connsiteY6" fmla="*/ 6858000 h 6858000"/>
              <a:gd name="connsiteX7" fmla="*/ 3843605 w 10464798"/>
              <a:gd name="connsiteY7" fmla="*/ 6858000 h 6858000"/>
              <a:gd name="connsiteX8" fmla="*/ 406398 w 10464798"/>
              <a:gd name="connsiteY8" fmla="*/ 6858000 h 6858000"/>
              <a:gd name="connsiteX9" fmla="*/ 0 w 10464798"/>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464798" h="6858000">
                <a:moveTo>
                  <a:pt x="0" y="0"/>
                </a:moveTo>
                <a:lnTo>
                  <a:pt x="406398" y="0"/>
                </a:lnTo>
                <a:lnTo>
                  <a:pt x="5498904" y="0"/>
                </a:lnTo>
                <a:lnTo>
                  <a:pt x="5850595" y="0"/>
                </a:lnTo>
                <a:lnTo>
                  <a:pt x="10464798" y="0"/>
                </a:lnTo>
                <a:lnTo>
                  <a:pt x="8809500" y="6858000"/>
                </a:lnTo>
                <a:lnTo>
                  <a:pt x="5850595" y="6858000"/>
                </a:lnTo>
                <a:lnTo>
                  <a:pt x="3843605" y="6858000"/>
                </a:lnTo>
                <a:lnTo>
                  <a:pt x="406398" y="6858000"/>
                </a:lnTo>
                <a:lnTo>
                  <a:pt x="0" y="685800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Text Placeholder 13">
            <a:extLst>
              <a:ext uri="{FF2B5EF4-FFF2-40B4-BE49-F238E27FC236}">
                <a16:creationId xmlns:a16="http://schemas.microsoft.com/office/drawing/2014/main" id="{8F70F15D-372D-5B45-92B4-1B626E0FC12C}"/>
              </a:ext>
            </a:extLst>
          </p:cNvPr>
          <p:cNvSpPr>
            <a:spLocks noGrp="1"/>
          </p:cNvSpPr>
          <p:nvPr>
            <p:ph type="body" sz="quarter" idx="11" hasCustomPrompt="1"/>
          </p:nvPr>
        </p:nvSpPr>
        <p:spPr>
          <a:xfrm>
            <a:off x="457200" y="3429374"/>
            <a:ext cx="6159500" cy="410882"/>
          </a:xfrm>
        </p:spPr>
        <p:txBody>
          <a:bodyPr/>
          <a:lstStyle>
            <a:lvl1pPr marL="0" indent="0">
              <a:buNone/>
              <a:defRPr sz="2300">
                <a:ln>
                  <a:noFill/>
                </a:ln>
                <a:solidFill>
                  <a:schemeClr val="tx1">
                    <a:lumMod val="25000"/>
                    <a:lumOff val="75000"/>
                  </a:schemeClr>
                </a:solidFill>
              </a:defRPr>
            </a:lvl1pPr>
          </a:lstStyle>
          <a:p>
            <a:pPr lvl="0"/>
            <a:r>
              <a:rPr lang="en-US" dirty="0"/>
              <a:t>Insert subtitle</a:t>
            </a:r>
          </a:p>
        </p:txBody>
      </p:sp>
      <p:sp>
        <p:nvSpPr>
          <p:cNvPr id="15" name="Rectangle 14">
            <a:extLst>
              <a:ext uri="{FF2B5EF4-FFF2-40B4-BE49-F238E27FC236}">
                <a16:creationId xmlns:a16="http://schemas.microsoft.com/office/drawing/2014/main" id="{5E378D8B-ED2A-3D41-92FB-40BA9FA8CC56}"/>
              </a:ext>
              <a:ext uri="{C183D7F6-B498-43B3-948B-1728B52AA6E4}">
                <adec:decorative xmlns:adec="http://schemas.microsoft.com/office/drawing/2017/decorative" val="1"/>
              </a:ext>
            </a:extLst>
          </p:cNvPr>
          <p:cNvSpPr/>
          <p:nvPr userDrawn="1"/>
        </p:nvSpPr>
        <p:spPr>
          <a:xfrm>
            <a:off x="457200" y="3182248"/>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6">
            <a:extLst>
              <a:ext uri="{FF2B5EF4-FFF2-40B4-BE49-F238E27FC236}">
                <a16:creationId xmlns:a16="http://schemas.microsoft.com/office/drawing/2014/main" id="{B995C957-CDB9-C342-8243-6F7D038511B1}"/>
              </a:ext>
            </a:extLst>
          </p:cNvPr>
          <p:cNvSpPr>
            <a:spLocks noGrp="1"/>
          </p:cNvSpPr>
          <p:nvPr>
            <p:ph type="body" sz="quarter" idx="12" hasCustomPrompt="1"/>
          </p:nvPr>
        </p:nvSpPr>
        <p:spPr>
          <a:xfrm>
            <a:off x="457199" y="6231067"/>
            <a:ext cx="7530353" cy="295466"/>
          </a:xfrm>
        </p:spPr>
        <p:txBody>
          <a:bodyPr bIns="0" anchor="b" anchorCtr="0"/>
          <a:lstStyle>
            <a:lvl1pPr marL="0" indent="0">
              <a:buNone/>
              <a:defRPr sz="1800" b="1">
                <a:solidFill>
                  <a:schemeClr val="tx1">
                    <a:lumMod val="50000"/>
                    <a:lumOff val="50000"/>
                  </a:schemeClr>
                </a:solidFill>
              </a:defRPr>
            </a:lvl1pPr>
          </a:lstStyle>
          <a:p>
            <a:pPr lvl="0"/>
            <a:r>
              <a:rPr lang="en-US" dirty="0"/>
              <a:t>Insert name, position, unit/faculty</a:t>
            </a:r>
          </a:p>
        </p:txBody>
      </p:sp>
      <p:sp>
        <p:nvSpPr>
          <p:cNvPr id="2" name="Title 1">
            <a:extLst>
              <a:ext uri="{FF2B5EF4-FFF2-40B4-BE49-F238E27FC236}">
                <a16:creationId xmlns:a16="http://schemas.microsoft.com/office/drawing/2014/main" id="{E0C77E77-56F4-4C9C-AB6A-89C89D91C729}"/>
              </a:ext>
            </a:extLst>
          </p:cNvPr>
          <p:cNvSpPr>
            <a:spLocks noGrp="1"/>
          </p:cNvSpPr>
          <p:nvPr>
            <p:ph type="title" hasCustomPrompt="1"/>
          </p:nvPr>
        </p:nvSpPr>
        <p:spPr>
          <a:xfrm>
            <a:off x="457199" y="1814627"/>
            <a:ext cx="7530353" cy="1213153"/>
          </a:xfrm>
        </p:spPr>
        <p:txBody>
          <a:bodyPr rIns="182880"/>
          <a:lstStyle>
            <a:lvl1pPr>
              <a:defRPr sz="4200">
                <a:solidFill>
                  <a:schemeClr val="bg1"/>
                </a:solidFill>
              </a:defRPr>
            </a:lvl1pPr>
          </a:lstStyle>
          <a:p>
            <a:r>
              <a:rPr lang="en-US" dirty="0"/>
              <a:t>Insert presentation title in title or sentence case</a:t>
            </a:r>
          </a:p>
        </p:txBody>
      </p:sp>
    </p:spTree>
    <p:extLst>
      <p:ext uri="{BB962C8B-B14F-4D97-AF65-F5344CB8AC3E}">
        <p14:creationId xmlns:p14="http://schemas.microsoft.com/office/powerpoint/2010/main" val="41264554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UW–Madison logo with white text on a red backgroun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3343DB41-0E0D-3DA2-7A76-C0187BC8FD09}"/>
              </a:ext>
            </a:extLst>
          </p:cNvPr>
          <p:cNvSpPr>
            <a:spLocks noGrp="1"/>
          </p:cNvSpPr>
          <p:nvPr>
            <p:ph type="title" hasCustomPrompt="1"/>
          </p:nvPr>
        </p:nvSpPr>
        <p:spPr>
          <a:xfrm>
            <a:off x="0" y="-223331"/>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Red Closing Slide</a:t>
            </a:r>
          </a:p>
        </p:txBody>
      </p:sp>
    </p:spTree>
    <p:extLst>
      <p:ext uri="{BB962C8B-B14F-4D97-AF65-F5344CB8AC3E}">
        <p14:creationId xmlns:p14="http://schemas.microsoft.com/office/powerpoint/2010/main" val="797835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1_Custom Layout">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805A38DE-B4F5-9E44-95BA-B5201705143C}"/>
              </a:ext>
              <a:ext uri="{C183D7F6-B498-43B3-948B-1728B52AA6E4}">
                <adec:decorative xmlns:adec="http://schemas.microsoft.com/office/drawing/2017/decorative" val="1"/>
              </a:ext>
            </a:extLst>
          </p:cNvPr>
          <p:cNvSpPr/>
          <p:nvPr userDrawn="1"/>
        </p:nvSpPr>
        <p:spPr>
          <a:xfrm>
            <a:off x="0" y="-9939"/>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UW–Madison logo with white text on a red background">
            <a:extLst>
              <a:ext uri="{FF2B5EF4-FFF2-40B4-BE49-F238E27FC236}">
                <a16:creationId xmlns:a16="http://schemas.microsoft.com/office/drawing/2014/main" id="{FD11A7E0-5739-204C-9014-DB43944F2DC6}"/>
              </a:ext>
            </a:extLst>
          </p:cNvPr>
          <p:cNvPicPr>
            <a:picLocks noChangeAspect="1"/>
          </p:cNvPicPr>
          <p:nvPr userDrawn="1"/>
        </p:nvPicPr>
        <p:blipFill>
          <a:blip r:embed="rId2"/>
          <a:stretch>
            <a:fillRect/>
          </a:stretch>
        </p:blipFill>
        <p:spPr>
          <a:xfrm>
            <a:off x="4557092" y="2911281"/>
            <a:ext cx="3077817" cy="1035438"/>
          </a:xfrm>
          <a:prstGeom prst="rect">
            <a:avLst/>
          </a:prstGeom>
        </p:spPr>
      </p:pic>
      <p:sp>
        <p:nvSpPr>
          <p:cNvPr id="2" name="Title 1">
            <a:extLst>
              <a:ext uri="{FF2B5EF4-FFF2-40B4-BE49-F238E27FC236}">
                <a16:creationId xmlns:a16="http://schemas.microsoft.com/office/drawing/2014/main" id="{A27DB89E-70AA-E4A2-9190-47A86DFC3F87}"/>
              </a:ext>
            </a:extLst>
          </p:cNvPr>
          <p:cNvSpPr>
            <a:spLocks noGrp="1"/>
          </p:cNvSpPr>
          <p:nvPr>
            <p:ph type="title" hasCustomPrompt="1"/>
          </p:nvPr>
        </p:nvSpPr>
        <p:spPr>
          <a:xfrm>
            <a:off x="0" y="-223331"/>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Black Closing slide</a:t>
            </a:r>
          </a:p>
        </p:txBody>
      </p:sp>
    </p:spTree>
    <p:extLst>
      <p:ext uri="{BB962C8B-B14F-4D97-AF65-F5344CB8AC3E}">
        <p14:creationId xmlns:p14="http://schemas.microsoft.com/office/powerpoint/2010/main" val="1052615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886E-E0D4-5815-83F1-889895E62F5E}"/>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9" name="Rectangle 8">
            <a:extLst>
              <a:ext uri="{FF2B5EF4-FFF2-40B4-BE49-F238E27FC236}">
                <a16:creationId xmlns:a16="http://schemas.microsoft.com/office/drawing/2014/main" id="{C2969AA8-F260-814E-8CAE-0885CD16F631}"/>
              </a:ext>
              <a:ext uri="{C183D7F6-B498-43B3-948B-1728B52AA6E4}">
                <adec:decorative xmlns:adec="http://schemas.microsoft.com/office/drawing/2017/decorative" val="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98298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a:solidFill>
                  <a:schemeClr val="bg1"/>
                </a:solidFill>
              </a:defRPr>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Insert presentation topic or department/unit name</a:t>
            </a:r>
          </a:p>
        </p:txBody>
      </p:sp>
    </p:spTree>
    <p:extLst>
      <p:ext uri="{BB962C8B-B14F-4D97-AF65-F5344CB8AC3E}">
        <p14:creationId xmlns:p14="http://schemas.microsoft.com/office/powerpoint/2010/main" val="36262839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BCA86-D8D8-70D0-C62A-9DE796C67AB0}"/>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9" name="Rectangle 8">
            <a:extLst>
              <a:ext uri="{FF2B5EF4-FFF2-40B4-BE49-F238E27FC236}">
                <a16:creationId xmlns:a16="http://schemas.microsoft.com/office/drawing/2014/main" id="{C2969AA8-F260-814E-8CAE-0885CD16F631}"/>
              </a:ext>
              <a:ext uri="{C183D7F6-B498-43B3-948B-1728B52AA6E4}">
                <adec:decorative xmlns:adec="http://schemas.microsoft.com/office/drawing/2017/decorative" val="1"/>
              </a:ext>
            </a:extLst>
          </p:cNvPr>
          <p:cNvSpPr/>
          <p:nvPr userDrawn="1"/>
        </p:nvSpPr>
        <p:spPr>
          <a:xfrm>
            <a:off x="457200" y="1331912"/>
            <a:ext cx="471523" cy="94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12">
            <a:extLst>
              <a:ext uri="{FF2B5EF4-FFF2-40B4-BE49-F238E27FC236}">
                <a16:creationId xmlns:a16="http://schemas.microsoft.com/office/drawing/2014/main" id="{FBF89922-C537-DD47-8C8F-19B8B33E65F8}"/>
              </a:ext>
            </a:extLst>
          </p:cNvPr>
          <p:cNvSpPr>
            <a:spLocks noGrp="1"/>
          </p:cNvSpPr>
          <p:nvPr>
            <p:ph sz="quarter" idx="13" hasCustomPrompt="1"/>
          </p:nvPr>
        </p:nvSpPr>
        <p:spPr>
          <a:xfrm>
            <a:off x="1524000" y="1524000"/>
            <a:ext cx="47244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6" name="Content Placeholder 12">
            <a:extLst>
              <a:ext uri="{FF2B5EF4-FFF2-40B4-BE49-F238E27FC236}">
                <a16:creationId xmlns:a16="http://schemas.microsoft.com/office/drawing/2014/main" id="{E2D8BB4A-46A4-1343-BA88-41D2E1C0EA50}"/>
              </a:ext>
            </a:extLst>
          </p:cNvPr>
          <p:cNvSpPr>
            <a:spLocks noGrp="1"/>
          </p:cNvSpPr>
          <p:nvPr>
            <p:ph sz="quarter" idx="15" hasCustomPrompt="1"/>
          </p:nvPr>
        </p:nvSpPr>
        <p:spPr>
          <a:xfrm>
            <a:off x="6438900" y="1524000"/>
            <a:ext cx="4914900" cy="4648200"/>
          </a:xfrm>
        </p:spPr>
        <p:txBody>
          <a:bodyPr/>
          <a:lstStyle/>
          <a:p>
            <a:pPr lvl="0"/>
            <a:r>
              <a:rPr lang="en-US" dirty="0"/>
              <a:t>Bulleted list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35788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48866-4F69-FCBB-5935-007FD86EB9E3}"/>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15" name="Text Placeholder 14">
            <a:extLst>
              <a:ext uri="{FF2B5EF4-FFF2-40B4-BE49-F238E27FC236}">
                <a16:creationId xmlns:a16="http://schemas.microsoft.com/office/drawing/2014/main" id="{17E8CB17-529B-9C4F-B120-C1236DEE817C}"/>
              </a:ext>
            </a:extLst>
          </p:cNvPr>
          <p:cNvSpPr>
            <a:spLocks noGrp="1"/>
          </p:cNvSpPr>
          <p:nvPr>
            <p:ph type="body" sz="quarter" idx="14" hasCustomPrompt="1"/>
          </p:nvPr>
        </p:nvSpPr>
        <p:spPr>
          <a:xfrm>
            <a:off x="0" y="653405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7" name="Chart Placeholder 11">
            <a:extLst>
              <a:ext uri="{FF2B5EF4-FFF2-40B4-BE49-F238E27FC236}">
                <a16:creationId xmlns:a16="http://schemas.microsoft.com/office/drawing/2014/main" id="{8C3425D9-7762-3940-B7DA-B13EC3E058BA}"/>
              </a:ext>
            </a:extLst>
          </p:cNvPr>
          <p:cNvSpPr>
            <a:spLocks noGrp="1"/>
          </p:cNvSpPr>
          <p:nvPr>
            <p:ph type="chart" sz="quarter" idx="13" hasCustomPrompt="1"/>
          </p:nvPr>
        </p:nvSpPr>
        <p:spPr>
          <a:xfrm>
            <a:off x="1524000" y="1523999"/>
            <a:ext cx="9829800" cy="4631865"/>
          </a:xfrm>
        </p:spPr>
        <p:txBody>
          <a:bodyPr/>
          <a:lstStyle>
            <a:lvl1pPr marL="0" indent="0">
              <a:buNone/>
              <a:defRPr sz="1800"/>
            </a:lvl1pPr>
          </a:lstStyle>
          <a:p>
            <a:r>
              <a:rPr lang="en-US" dirty="0"/>
              <a:t>chart</a:t>
            </a:r>
          </a:p>
        </p:txBody>
      </p:sp>
    </p:spTree>
    <p:extLst>
      <p:ext uri="{BB962C8B-B14F-4D97-AF65-F5344CB8AC3E}">
        <p14:creationId xmlns:p14="http://schemas.microsoft.com/office/powerpoint/2010/main" val="19027391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317D7-4166-2ED9-1881-347107691C56}"/>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12" name="Chart Placeholder 11">
            <a:extLst>
              <a:ext uri="{FF2B5EF4-FFF2-40B4-BE49-F238E27FC236}">
                <a16:creationId xmlns:a16="http://schemas.microsoft.com/office/drawing/2014/main" id="{C8FC7EDF-D625-4640-AF06-22ADBDC8C8CE}"/>
              </a:ext>
            </a:extLst>
          </p:cNvPr>
          <p:cNvSpPr>
            <a:spLocks noGrp="1"/>
          </p:cNvSpPr>
          <p:nvPr>
            <p:ph type="chart" sz="quarter" idx="13" hasCustomPrompt="1"/>
          </p:nvPr>
        </p:nvSpPr>
        <p:spPr>
          <a:xfrm>
            <a:off x="457200" y="1530523"/>
            <a:ext cx="5429250" cy="4641677"/>
          </a:xfrm>
        </p:spPr>
        <p:txBody>
          <a:bodyPr/>
          <a:lstStyle>
            <a:lvl1pPr marL="0" indent="0">
              <a:buNone/>
              <a:defRPr sz="1800"/>
            </a:lvl1pPr>
          </a:lstStyle>
          <a:p>
            <a:r>
              <a:rPr lang="en-US" dirty="0"/>
              <a:t>chart</a:t>
            </a:r>
          </a:p>
        </p:txBody>
      </p:sp>
      <p:sp>
        <p:nvSpPr>
          <p:cNvPr id="13" name="Chart Placeholder 11">
            <a:extLst>
              <a:ext uri="{FF2B5EF4-FFF2-40B4-BE49-F238E27FC236}">
                <a16:creationId xmlns:a16="http://schemas.microsoft.com/office/drawing/2014/main" id="{8C45FAA6-1118-A24C-9C61-949F410E7C81}"/>
              </a:ext>
            </a:extLst>
          </p:cNvPr>
          <p:cNvSpPr>
            <a:spLocks noGrp="1"/>
          </p:cNvSpPr>
          <p:nvPr>
            <p:ph type="chart" sz="quarter" idx="14" hasCustomPrompt="1"/>
          </p:nvPr>
        </p:nvSpPr>
        <p:spPr>
          <a:xfrm>
            <a:off x="6438900" y="1530523"/>
            <a:ext cx="4914900" cy="4641677"/>
          </a:xfrm>
        </p:spPr>
        <p:txBody>
          <a:bodyPr/>
          <a:lstStyle>
            <a:lvl1pPr marL="0" indent="0">
              <a:buNone/>
              <a:defRPr sz="1800"/>
            </a:lvl1pPr>
          </a:lstStyle>
          <a:p>
            <a:r>
              <a:rPr lang="en-US" dirty="0"/>
              <a:t>chart</a:t>
            </a:r>
          </a:p>
        </p:txBody>
      </p:sp>
      <p:sp>
        <p:nvSpPr>
          <p:cNvPr id="16" name="Text Placeholder 14">
            <a:extLst>
              <a:ext uri="{FF2B5EF4-FFF2-40B4-BE49-F238E27FC236}">
                <a16:creationId xmlns:a16="http://schemas.microsoft.com/office/drawing/2014/main" id="{2437A76B-A3F1-E24A-9B72-37AC8087EC19}"/>
              </a:ext>
            </a:extLst>
          </p:cNvPr>
          <p:cNvSpPr>
            <a:spLocks noGrp="1"/>
          </p:cNvSpPr>
          <p:nvPr>
            <p:ph type="body" sz="quarter" idx="17"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Tree>
    <p:extLst>
      <p:ext uri="{BB962C8B-B14F-4D97-AF65-F5344CB8AC3E}">
        <p14:creationId xmlns:p14="http://schemas.microsoft.com/office/powerpoint/2010/main" val="16863952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7" name="Table Placeholder 6">
            <a:extLst>
              <a:ext uri="{FF2B5EF4-FFF2-40B4-BE49-F238E27FC236}">
                <a16:creationId xmlns:a16="http://schemas.microsoft.com/office/drawing/2014/main" id="{200CC43E-DAB5-6045-A3FC-1B1B9D6DFFEB}"/>
              </a:ext>
            </a:extLst>
          </p:cNvPr>
          <p:cNvSpPr>
            <a:spLocks noGrp="1"/>
          </p:cNvSpPr>
          <p:nvPr>
            <p:ph type="tbl" sz="quarter" idx="13" hasCustomPrompt="1"/>
          </p:nvPr>
        </p:nvSpPr>
        <p:spPr>
          <a:xfrm>
            <a:off x="1524000" y="1524000"/>
            <a:ext cx="9829800" cy="341632"/>
          </a:xfrm>
        </p:spPr>
        <p:txBody>
          <a:bodyPr/>
          <a:lstStyle>
            <a:lvl1pPr marL="0" indent="0">
              <a:buNone/>
              <a:defRPr sz="1800">
                <a:solidFill>
                  <a:schemeClr val="tx1">
                    <a:lumMod val="50000"/>
                    <a:lumOff val="50000"/>
                  </a:schemeClr>
                </a:solidFill>
              </a:defRPr>
            </a:lvl1pPr>
          </a:lstStyle>
          <a:p>
            <a:r>
              <a:rPr lang="en-US" dirty="0"/>
              <a:t>Insert table	</a:t>
            </a:r>
          </a:p>
        </p:txBody>
      </p:sp>
      <p:sp>
        <p:nvSpPr>
          <p:cNvPr id="10" name="Text Placeholder 14">
            <a:extLst>
              <a:ext uri="{FF2B5EF4-FFF2-40B4-BE49-F238E27FC236}">
                <a16:creationId xmlns:a16="http://schemas.microsoft.com/office/drawing/2014/main" id="{A0123EED-038F-7B4A-92A4-A606571FF59E}"/>
              </a:ext>
            </a:extLst>
          </p:cNvPr>
          <p:cNvSpPr>
            <a:spLocks noGrp="1"/>
          </p:cNvSpPr>
          <p:nvPr>
            <p:ph type="body" sz="quarter" idx="16" hasCustomPrompt="1"/>
          </p:nvPr>
        </p:nvSpPr>
        <p:spPr>
          <a:xfrm>
            <a:off x="0" y="6534835"/>
            <a:ext cx="4460516" cy="323165"/>
          </a:xfrm>
          <a:solidFill>
            <a:schemeClr val="accent1"/>
          </a:solidFill>
        </p:spPr>
        <p:txBody>
          <a:bodyPr wrap="none" lIns="274320" tIns="64008" rIns="274320" bIns="64008"/>
          <a:lstStyle>
            <a:lvl1pPr marL="0" indent="0">
              <a:buNone/>
              <a:defRPr sz="1400">
                <a:solidFill>
                  <a:schemeClr val="bg1"/>
                </a:solidFill>
              </a:defRPr>
            </a:lvl1pPr>
          </a:lstStyle>
          <a:p>
            <a:pPr lvl="0"/>
            <a:r>
              <a:rPr lang="en-US" dirty="0"/>
              <a:t>Insert presentation topic or department/unit name</a:t>
            </a:r>
          </a:p>
        </p:txBody>
      </p:sp>
      <p:sp>
        <p:nvSpPr>
          <p:cNvPr id="2" name="Title 1">
            <a:extLst>
              <a:ext uri="{FF2B5EF4-FFF2-40B4-BE49-F238E27FC236}">
                <a16:creationId xmlns:a16="http://schemas.microsoft.com/office/drawing/2014/main" id="{7B972BC0-0141-2D65-4384-82B2C1196A05}"/>
              </a:ext>
            </a:extLst>
          </p:cNvPr>
          <p:cNvSpPr>
            <a:spLocks noGrp="1"/>
          </p:cNvSpPr>
          <p:nvPr>
            <p:ph type="title" hasCustomPrompt="1"/>
          </p:nvPr>
        </p:nvSpPr>
        <p:spPr>
          <a:xfrm>
            <a:off x="457200" y="702134"/>
            <a:ext cx="10896600" cy="517065"/>
          </a:xfrm>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Tree>
    <p:extLst>
      <p:ext uri="{BB962C8B-B14F-4D97-AF65-F5344CB8AC3E}">
        <p14:creationId xmlns:p14="http://schemas.microsoft.com/office/powerpoint/2010/main" val="2119245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D868577-B206-C94D-AA90-90C71CB8AC7C}"/>
              </a:ext>
              <a:ext uri="{C183D7F6-B498-43B3-948B-1728B52AA6E4}">
                <adec:decorative xmlns:adec="http://schemas.microsoft.com/office/drawing/2017/decorative" val="1"/>
              </a:ext>
            </a:extLst>
          </p:cNvPr>
          <p:cNvPicPr>
            <a:picLocks noChangeAspect="1"/>
          </p:cNvPicPr>
          <p:nvPr userDrawn="1"/>
        </p:nvPicPr>
        <p:blipFill rotWithShape="1">
          <a:blip r:embed="rId2"/>
          <a:srcRect r="4479"/>
          <a:stretch/>
        </p:blipFill>
        <p:spPr>
          <a:xfrm>
            <a:off x="0" y="0"/>
            <a:ext cx="11645900" cy="6858000"/>
          </a:xfrm>
          <a:prstGeom prst="rect">
            <a:avLst/>
          </a:prstGeom>
        </p:spPr>
      </p:pic>
      <p:sp>
        <p:nvSpPr>
          <p:cNvPr id="9" name="Rectangle 8">
            <a:extLst>
              <a:ext uri="{FF2B5EF4-FFF2-40B4-BE49-F238E27FC236}">
                <a16:creationId xmlns:a16="http://schemas.microsoft.com/office/drawing/2014/main" id="{55926B1D-2681-6D40-953A-D41E624A2187}"/>
              </a:ext>
              <a:ext uri="{C183D7F6-B498-43B3-948B-1728B52AA6E4}">
                <adec:decorative xmlns:adec="http://schemas.microsoft.com/office/drawing/2017/decorative" val="1"/>
              </a:ext>
            </a:extLst>
          </p:cNvPr>
          <p:cNvSpPr/>
          <p:nvPr userDrawn="1"/>
        </p:nvSpPr>
        <p:spPr>
          <a:xfrm>
            <a:off x="469900" y="1104900"/>
            <a:ext cx="10210800" cy="46482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FC3DB9-D22E-37C1-8603-44F3A55AA5E9}"/>
              </a:ext>
            </a:extLst>
          </p:cNvPr>
          <p:cNvSpPr>
            <a:spLocks noGrp="1"/>
          </p:cNvSpPr>
          <p:nvPr>
            <p:ph type="title" hasCustomPrompt="1"/>
          </p:nvPr>
        </p:nvSpPr>
        <p:spPr>
          <a:xfrm>
            <a:off x="965200" y="3125519"/>
            <a:ext cx="9080500" cy="603563"/>
          </a:xfrm>
        </p:spPr>
        <p:txBody>
          <a:bodyPr anchor="ctr" anchorCtr="0"/>
          <a:lstStyle>
            <a:lvl1pPr>
              <a:defRPr sz="4000">
                <a:solidFill>
                  <a:schemeClr val="bg1"/>
                </a:solidFill>
              </a:defRPr>
            </a:lvl1pPr>
          </a:lstStyle>
          <a:p>
            <a:r>
              <a:rPr lang="en-US" dirty="0"/>
              <a:t>Insert section header slide title</a:t>
            </a:r>
          </a:p>
        </p:txBody>
      </p:sp>
    </p:spTree>
    <p:extLst>
      <p:ext uri="{BB962C8B-B14F-4D97-AF65-F5344CB8AC3E}">
        <p14:creationId xmlns:p14="http://schemas.microsoft.com/office/powerpoint/2010/main" val="28924274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i="0">
                <a:latin typeface="Red Hat Text" panose="02010303040201060303" pitchFamily="2" charset="0"/>
                <a:ea typeface="Red Hat Text" panose="02010303040201060303" pitchFamily="2" charset="0"/>
                <a:cs typeface="Red Hat Text" panose="02010303040201060303" pitchFamily="2" charset="0"/>
              </a:defRPr>
            </a:lvl1pPr>
          </a:lstStyle>
          <a:p>
            <a:r>
              <a:rPr lang="en-US" dirty="0"/>
              <a:t>Insert slide title</a:t>
            </a:r>
          </a:p>
        </p:txBody>
      </p:sp>
      <p:sp>
        <p:nvSpPr>
          <p:cNvPr id="6" name="Footer Placeholder 5">
            <a:extLst>
              <a:ext uri="{FF2B5EF4-FFF2-40B4-BE49-F238E27FC236}">
                <a16:creationId xmlns:a16="http://schemas.microsoft.com/office/drawing/2014/main" id="{2CB19960-C592-024C-8B94-896ABF102E5C}"/>
              </a:ext>
            </a:extLst>
          </p:cNvPr>
          <p:cNvSpPr>
            <a:spLocks noGrp="1"/>
          </p:cNvSpPr>
          <p:nvPr>
            <p:ph type="ftr" sz="quarter" idx="10"/>
          </p:nvPr>
        </p:nvSpPr>
        <p:spPr>
          <a:xfrm>
            <a:off x="0" y="6528435"/>
            <a:ext cx="4460516" cy="344710"/>
          </a:xfrm>
        </p:spPr>
        <p:txBody>
          <a:bodyPr wrap="none" tIns="64008" bIns="64008"/>
          <a:lstStyle/>
          <a:p>
            <a:r>
              <a:rPr lang="en-US" dirty="0"/>
              <a:t>Insert presentation topic or department/unit name</a:t>
            </a:r>
          </a:p>
        </p:txBody>
      </p:sp>
    </p:spTree>
    <p:extLst>
      <p:ext uri="{BB962C8B-B14F-4D97-AF65-F5344CB8AC3E}">
        <p14:creationId xmlns:p14="http://schemas.microsoft.com/office/powerpoint/2010/main" val="14203618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46621CCA-1EB8-EE46-B4BA-5F3D97575441}"/>
              </a:ext>
            </a:extLst>
          </p:cNvPr>
          <p:cNvSpPr>
            <a:spLocks noGrp="1"/>
          </p:cNvSpPr>
          <p:nvPr>
            <p:ph type="ftr" sz="quarter" idx="10"/>
          </p:nvPr>
        </p:nvSpPr>
        <p:spPr>
          <a:xfrm>
            <a:off x="0" y="6528435"/>
            <a:ext cx="4460516" cy="344710"/>
          </a:xfrm>
        </p:spPr>
        <p:txBody>
          <a:bodyPr wrap="none" tIns="64008" bIns="64008"/>
          <a:lstStyle/>
          <a:p>
            <a:r>
              <a:rPr lang="en-US" dirty="0"/>
              <a:t>Insert presentation topic or department/unit name</a:t>
            </a:r>
          </a:p>
        </p:txBody>
      </p:sp>
      <p:sp>
        <p:nvSpPr>
          <p:cNvPr id="2" name="Title 1">
            <a:extLst>
              <a:ext uri="{FF2B5EF4-FFF2-40B4-BE49-F238E27FC236}">
                <a16:creationId xmlns:a16="http://schemas.microsoft.com/office/drawing/2014/main" id="{B941FB28-7881-67A2-3E03-9832EF556D0D}"/>
              </a:ext>
            </a:extLst>
          </p:cNvPr>
          <p:cNvSpPr>
            <a:spLocks noGrp="1"/>
          </p:cNvSpPr>
          <p:nvPr>
            <p:ph type="title" hasCustomPrompt="1"/>
          </p:nvPr>
        </p:nvSpPr>
        <p:spPr>
          <a:xfrm>
            <a:off x="0" y="-213392"/>
            <a:ext cx="10896600" cy="213392"/>
          </a:xfrm>
        </p:spPr>
        <p:txBody>
          <a:bodyPr/>
          <a:lstStyle>
            <a:lvl1pPr>
              <a:defRPr sz="1200" b="0" i="0">
                <a:latin typeface="Red Hat Display" panose="02010303040201060303" pitchFamily="2" charset="0"/>
                <a:ea typeface="Red Hat Display" panose="02010303040201060303" pitchFamily="2" charset="0"/>
                <a:cs typeface="Red Hat Display" panose="02010303040201060303" pitchFamily="2" charset="0"/>
              </a:defRPr>
            </a:lvl1pPr>
          </a:lstStyle>
          <a:p>
            <a:r>
              <a:rPr lang="en-US" dirty="0"/>
              <a:t>Blank Slide</a:t>
            </a:r>
          </a:p>
        </p:txBody>
      </p:sp>
    </p:spTree>
    <p:extLst>
      <p:ext uri="{BB962C8B-B14F-4D97-AF65-F5344CB8AC3E}">
        <p14:creationId xmlns:p14="http://schemas.microsoft.com/office/powerpoint/2010/main" val="64950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680455"/>
            <a:ext cx="10896600" cy="517065"/>
          </a:xfrm>
          <a:prstGeom prst="rect">
            <a:avLst/>
          </a:prstGeom>
        </p:spPr>
        <p:txBody>
          <a:bodyPr vert="horz" wrap="square" lIns="0" tIns="45720" rIns="91440" bIns="0" rtlCol="0" anchor="b" anchorCtr="0">
            <a:spAutoFit/>
          </a:bodyPr>
          <a:lstStyle/>
          <a:p>
            <a:r>
              <a:rPr lang="en-US"/>
              <a:t>Click to edit Master title style</a:t>
            </a:r>
            <a:endParaRPr lang="en-US" dirty="0"/>
          </a:p>
        </p:txBody>
      </p:sp>
      <p:sp>
        <p:nvSpPr>
          <p:cNvPr id="3" name="Text Placeholder 2"/>
          <p:cNvSpPr>
            <a:spLocks noGrp="1"/>
          </p:cNvSpPr>
          <p:nvPr>
            <p:ph type="body" idx="1"/>
          </p:nvPr>
        </p:nvSpPr>
        <p:spPr>
          <a:xfrm>
            <a:off x="457200" y="1524000"/>
            <a:ext cx="10896600" cy="1775358"/>
          </a:xfrm>
          <a:prstGeom prst="rect">
            <a:avLst/>
          </a:prstGeom>
        </p:spPr>
        <p:txBody>
          <a:bodyPr vert="horz" wrap="square" lIns="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0" y="6543580"/>
            <a:ext cx="1116106" cy="314420"/>
          </a:xfrm>
          <a:prstGeom prst="rect">
            <a:avLst/>
          </a:prstGeom>
          <a:solidFill>
            <a:schemeClr val="accent1"/>
          </a:solidFill>
        </p:spPr>
        <p:txBody>
          <a:bodyPr vert="horz" wrap="square" lIns="274320" tIns="45720" rIns="274320" bIns="45720" rtlCol="0" anchor="ctr">
            <a:spAutoFit/>
          </a:bodyPr>
          <a:lstStyle>
            <a:lvl1pPr algn="l">
              <a:defRPr sz="1400">
                <a:solidFill>
                  <a:schemeClr val="bg1"/>
                </a:solidFill>
                <a:latin typeface="Red Hat Text" panose="02010303040201060303" pitchFamily="2" charset="0"/>
                <a:ea typeface="Red Hat Text" panose="02010303040201060303" pitchFamily="2" charset="0"/>
                <a:cs typeface="Red Hat Text" panose="02010303040201060303" pitchFamily="2" charset="0"/>
              </a:defRPr>
            </a:lvl1pPr>
          </a:lstStyle>
          <a:p>
            <a:endParaRPr lang="en-US" dirty="0"/>
          </a:p>
        </p:txBody>
      </p:sp>
      <p:sp>
        <p:nvSpPr>
          <p:cNvPr id="7" name="Rectangle 6">
            <a:extLst>
              <a:ext uri="{FF2B5EF4-FFF2-40B4-BE49-F238E27FC236}">
                <a16:creationId xmlns:a16="http://schemas.microsoft.com/office/drawing/2014/main" id="{B60EB5E6-54D5-9945-8BFD-BD46E279442E}"/>
              </a:ext>
              <a:ext uri="{C183D7F6-B498-43B3-948B-1728B52AA6E4}">
                <adec:decorative xmlns:adec="http://schemas.microsoft.com/office/drawing/2017/decorative" val="1"/>
              </a:ext>
            </a:extLst>
          </p:cNvPr>
          <p:cNvSpPr/>
          <p:nvPr userDrawn="1"/>
        </p:nvSpPr>
        <p:spPr>
          <a:xfrm>
            <a:off x="11647553" y="0"/>
            <a:ext cx="57064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UW–Madison crest logo in red">
            <a:extLst>
              <a:ext uri="{FF2B5EF4-FFF2-40B4-BE49-F238E27FC236}">
                <a16:creationId xmlns:a16="http://schemas.microsoft.com/office/drawing/2014/main" id="{52794618-AA7B-F040-BD0B-B97556AA7FE3}"/>
              </a:ext>
            </a:extLst>
          </p:cNvPr>
          <p:cNvPicPr>
            <a:picLocks noChangeAspect="1"/>
          </p:cNvPicPr>
          <p:nvPr userDrawn="1"/>
        </p:nvPicPr>
        <p:blipFill>
          <a:blip r:embed="rId13"/>
          <a:stretch>
            <a:fillRect/>
          </a:stretch>
        </p:blipFill>
        <p:spPr>
          <a:xfrm>
            <a:off x="11704812" y="222225"/>
            <a:ext cx="456122" cy="716763"/>
          </a:xfrm>
          <a:prstGeom prst="rect">
            <a:avLst/>
          </a:prstGeom>
        </p:spPr>
      </p:pic>
    </p:spTree>
    <p:extLst>
      <p:ext uri="{BB962C8B-B14F-4D97-AF65-F5344CB8AC3E}">
        <p14:creationId xmlns:p14="http://schemas.microsoft.com/office/powerpoint/2010/main" val="25254791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75" r:id="rId3"/>
    <p:sldLayoutId id="2147483676" r:id="rId4"/>
    <p:sldLayoutId id="2147483672" r:id="rId5"/>
    <p:sldLayoutId id="2147483673" r:id="rId6"/>
    <p:sldLayoutId id="2147483663" r:id="rId7"/>
    <p:sldLayoutId id="2147483666" r:id="rId8"/>
    <p:sldLayoutId id="2147483667" r:id="rId9"/>
    <p:sldLayoutId id="2147483677" r:id="rId10"/>
    <p:sldLayoutId id="2147483678" r:id="rId11"/>
  </p:sldLayoutIdLst>
  <p:txStyles>
    <p:titleStyle>
      <a:lvl1pPr algn="l" defTabSz="914400" rtl="0" eaLnBrk="1" latinLnBrk="0" hangingPunct="1">
        <a:lnSpc>
          <a:spcPct val="90000"/>
        </a:lnSpc>
        <a:spcBef>
          <a:spcPct val="0"/>
        </a:spcBef>
        <a:buNone/>
        <a:defRPr sz="3400" b="1" i="0" kern="1200">
          <a:solidFill>
            <a:schemeClr val="tx1">
              <a:lumMod val="90000"/>
              <a:lumOff val="10000"/>
            </a:schemeClr>
          </a:solidFill>
          <a:latin typeface="Red Hat Display" panose="02010303040201060303" pitchFamily="2" charset="0"/>
          <a:ea typeface="Red Hat Display" panose="02010303040201060303" pitchFamily="2" charset="0"/>
          <a:cs typeface="Red Hat Display" panose="02010303040201060303"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6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21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90000"/>
              <a:lumOff val="10000"/>
            </a:schemeClr>
          </a:solidFill>
          <a:latin typeface="Red Hat Text" panose="02010303040201060303" pitchFamily="2" charset="0"/>
          <a:ea typeface="Red Hat Text" panose="02010303040201060303" pitchFamily="2" charset="0"/>
          <a:cs typeface="Red Hat Text" panose="02010303040201060303"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2" userDrawn="1">
          <p15:clr>
            <a:srgbClr val="F26B43"/>
          </p15:clr>
        </p15:guide>
        <p15:guide id="2" pos="72" userDrawn="1">
          <p15:clr>
            <a:srgbClr val="F26B43"/>
          </p15:clr>
        </p15:guide>
        <p15:guide id="3" pos="7608" userDrawn="1">
          <p15:clr>
            <a:srgbClr val="F26B43"/>
          </p15:clr>
        </p15:guide>
        <p15:guide id="4" orient="horz" pos="4248" userDrawn="1">
          <p15:clr>
            <a:srgbClr val="F26B43"/>
          </p15:clr>
        </p15:guide>
        <p15:guide id="5" pos="288" userDrawn="1">
          <p15:clr>
            <a:srgbClr val="F26B43"/>
          </p15:clr>
        </p15:guide>
        <p15:guide id="6" orient="horz" pos="768" userDrawn="1">
          <p15:clr>
            <a:srgbClr val="F26B43"/>
          </p15:clr>
        </p15:guide>
        <p15:guide id="7" orient="horz" pos="960" userDrawn="1">
          <p15:clr>
            <a:srgbClr val="F26B43"/>
          </p15:clr>
        </p15:guide>
        <p15:guide id="8" orient="horz" pos="1152" userDrawn="1">
          <p15:clr>
            <a:srgbClr val="F26B43"/>
          </p15:clr>
        </p15:guide>
        <p15:guide id="9" orient="horz" pos="3888" userDrawn="1">
          <p15:clr>
            <a:srgbClr val="F26B43"/>
          </p15:clr>
        </p15:guide>
        <p15:guide id="10" pos="96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brand.wisc.edu/content/uploads/2022/01/presentation-best-practices.pdf" TargetMode="External"/><Relationship Id="rId2" Type="http://schemas.openxmlformats.org/officeDocument/2006/relationships/hyperlink" Target="https://brand.wisc.edu/multimedia/powerpoint" TargetMode="External"/><Relationship Id="rId1" Type="http://schemas.openxmlformats.org/officeDocument/2006/relationships/slideLayout" Target="../slideLayouts/slideLayout8.xml"/><Relationship Id="rId6" Type="http://schemas.openxmlformats.org/officeDocument/2006/relationships/hyperlink" Target="mailto:contact@umark.wisc.edu" TargetMode="External"/><Relationship Id="rId5" Type="http://schemas.openxmlformats.org/officeDocument/2006/relationships/hyperlink" Target="https://support.microsoft.com/en-us/office/make-your-powerpoint-presentations-accessible-to-people-with-disabilities-6f7772b2-2f33-4bd2-8ca7-dae3b2b3ef25#bkmk_winalttext" TargetMode="External"/><Relationship Id="rId4" Type="http://schemas.openxmlformats.org/officeDocument/2006/relationships/hyperlink" Target="https://support.microsoft.com/en-us/office/make-your-powerpoint-presentations-accessible-to-people-with-disabilities-6f7772b2-2f33-4bd2-8ca7-dae3b2b3ef25#bkmk_titlewi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07936-BF1A-C3F6-0AA1-CC758483CFD6}"/>
              </a:ext>
            </a:extLst>
          </p:cNvPr>
          <p:cNvSpPr>
            <a:spLocks noGrp="1"/>
          </p:cNvSpPr>
          <p:nvPr>
            <p:ph type="title"/>
          </p:nvPr>
        </p:nvSpPr>
        <p:spPr>
          <a:xfrm>
            <a:off x="457200" y="628954"/>
            <a:ext cx="10896600" cy="378565"/>
          </a:xfrm>
        </p:spPr>
        <p:txBody>
          <a:bodyPr/>
          <a:lstStyle/>
          <a:p>
            <a:r>
              <a:rPr lang="en-US" sz="2400" dirty="0">
                <a:solidFill>
                  <a:srgbClr val="C5050C"/>
                </a:solidFill>
                <a:latin typeface="Red Hat Display" panose="02010303040201060303" pitchFamily="2" charset="0"/>
                <a:ea typeface="Red Hat Display" panose="02010303040201060303" pitchFamily="2" charset="0"/>
                <a:cs typeface="Red Hat Display" panose="02010303040201060303" pitchFamily="2" charset="0"/>
              </a:rPr>
              <a:t>How to use this template</a:t>
            </a:r>
          </a:p>
        </p:txBody>
      </p:sp>
      <p:sp>
        <p:nvSpPr>
          <p:cNvPr id="3" name="TextBox 2">
            <a:extLst>
              <a:ext uri="{FF2B5EF4-FFF2-40B4-BE49-F238E27FC236}">
                <a16:creationId xmlns:a16="http://schemas.microsoft.com/office/drawing/2014/main" id="{0236C7F9-C49F-079F-56C0-80E31A650B0F}"/>
              </a:ext>
            </a:extLst>
          </p:cNvPr>
          <p:cNvSpPr txBox="1"/>
          <p:nvPr/>
        </p:nvSpPr>
        <p:spPr>
          <a:xfrm>
            <a:off x="457200" y="1182997"/>
            <a:ext cx="4320986" cy="4724370"/>
          </a:xfrm>
          <a:prstGeom prst="rect">
            <a:avLst/>
          </a:prstGeom>
          <a:noFill/>
        </p:spPr>
        <p:txBody>
          <a:bodyPr wrap="square" rtlCol="0">
            <a:spAutoFit/>
          </a:bodyPr>
          <a:lstStyle/>
          <a:p>
            <a:r>
              <a:rPr lang="en-US" sz="1500" dirty="0">
                <a:latin typeface="Red Hat Text" panose="02010303040201060303" pitchFamily="2" charset="0"/>
                <a:ea typeface="Red Hat Text" panose="02010303040201060303" pitchFamily="2" charset="0"/>
                <a:cs typeface="Red Hat Text" panose="02010303040201060303" pitchFamily="2" charset="0"/>
              </a:rPr>
              <a:t>This template is primarily to be used for data-driven presentations. Text and photographic presentation templates can be found at </a:t>
            </a:r>
            <a:r>
              <a:rPr lang="en-US" sz="1500" dirty="0">
                <a:effectLst/>
                <a:latin typeface="Red Hat Text" panose="02010303040201060303" pitchFamily="2" charset="0"/>
                <a:ea typeface="Red Hat Text" panose="02010303040201060303" pitchFamily="2" charset="0"/>
                <a:cs typeface="Red Hat Text" panose="02010303040201060303" pitchFamily="2" charset="0"/>
                <a:hlinkClick r:id="rId2" tooltip="https://brand.wisc.edu/multimedia/powerpoint"/>
              </a:rPr>
              <a:t>Brand &amp; Visual Identity PowerPoint template page</a:t>
            </a:r>
            <a:r>
              <a:rPr lang="en-US" sz="1500" dirty="0">
                <a:latin typeface="Red Hat Text" panose="02010303040201060303" pitchFamily="2" charset="0"/>
                <a:ea typeface="Red Hat Text" panose="02010303040201060303" pitchFamily="2" charset="0"/>
                <a:cs typeface="Red Hat Text" panose="02010303040201060303" pitchFamily="2" charset="0"/>
              </a:rPr>
              <a:t>.</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US" sz="1500" b="1" dirty="0">
                <a:latin typeface="Red Hat Text" panose="02010303040201060303" pitchFamily="2" charset="0"/>
                <a:ea typeface="Red Hat Text" panose="02010303040201060303" pitchFamily="2" charset="0"/>
                <a:cs typeface="Red Hat Text" panose="02010303040201060303" pitchFamily="2" charset="0"/>
              </a:rPr>
              <a:t>Before you start</a:t>
            </a:r>
            <a:r>
              <a:rPr lang="en-US" sz="1500" dirty="0">
                <a:latin typeface="Red Hat Text" panose="02010303040201060303" pitchFamily="2" charset="0"/>
                <a:ea typeface="Red Hat Text" panose="02010303040201060303" pitchFamily="2" charset="0"/>
                <a:cs typeface="Red Hat Text" panose="02010303040201060303" pitchFamily="2" charset="0"/>
              </a:rPr>
              <a:t>, check out our </a:t>
            </a:r>
            <a:r>
              <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hlinkClick r:id="rId3"/>
              </a:rPr>
              <a:t>presentation best practices</a:t>
            </a:r>
            <a:r>
              <a:rPr lang="en-US" sz="1500" dirty="0">
                <a:latin typeface="Red Hat Text" panose="02010303040201060303" pitchFamily="2" charset="0"/>
                <a:ea typeface="Red Hat Text" panose="02010303040201060303" pitchFamily="2" charset="0"/>
                <a:cs typeface="Red Hat Text" panose="02010303040201060303" pitchFamily="2" charset="0"/>
                <a:hlinkClick r:id="rId3"/>
              </a:rPr>
              <a:t> document</a:t>
            </a:r>
            <a:r>
              <a:rPr lang="en-US" sz="1500" dirty="0">
                <a:latin typeface="Red Hat Text" panose="02010303040201060303" pitchFamily="2" charset="0"/>
                <a:ea typeface="Red Hat Text" panose="02010303040201060303" pitchFamily="2" charset="0"/>
                <a:cs typeface="Red Hat Text" panose="02010303040201060303" pitchFamily="2" charset="0"/>
              </a:rPr>
              <a:t>. </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CA" altLang="en-US" sz="1500" dirty="0">
                <a:latin typeface="Red Hat Text" panose="02010303040201060303" pitchFamily="2" charset="0"/>
                <a:ea typeface="Red Hat Text" panose="02010303040201060303" pitchFamily="2" charset="0"/>
                <a:cs typeface="Red Hat Text" panose="02010303040201060303" pitchFamily="2" charset="0"/>
              </a:rPr>
              <a:t>This template has:</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 title slide</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 section header </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two text slides (one-column or two-column)</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an end slide</a:t>
            </a:r>
          </a:p>
          <a:p>
            <a:pPr marL="285750" indent="-285750">
              <a:buFont typeface="Arial" panose="020B0604020202020204" pitchFamily="34" charset="0"/>
              <a:buChar char="•"/>
            </a:pPr>
            <a:r>
              <a:rPr lang="en-CA" altLang="en-US" sz="1500" dirty="0">
                <a:latin typeface="Red Hat Text" panose="02010303040201060303" pitchFamily="2" charset="0"/>
                <a:ea typeface="Red Hat Text" panose="02010303040201060303" pitchFamily="2" charset="0"/>
                <a:cs typeface="Red Hat Text" panose="02010303040201060303" pitchFamily="2" charset="0"/>
              </a:rPr>
              <a:t>examples of charts and graphs</a:t>
            </a:r>
          </a:p>
          <a:p>
            <a:endParaRPr lang="en-CA" alt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CA" altLang="en-US" sz="1500" dirty="0">
                <a:latin typeface="Red Hat Text" panose="02010303040201060303" pitchFamily="2" charset="0"/>
                <a:ea typeface="Red Hat Text" panose="02010303040201060303" pitchFamily="2" charset="0"/>
                <a:cs typeface="Red Hat Text" panose="02010303040201060303" pitchFamily="2" charset="0"/>
              </a:rPr>
              <a:t>To select what version you would like, click on the drop-down menu beside “new slide” button in the top left corner. Select the slide you would like.</a:t>
            </a:r>
          </a:p>
          <a:p>
            <a:endParaRPr lang="en-CA" altLang="en-US" sz="1600"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7D6AD104-B46A-EA77-2431-ED1895776131}"/>
              </a:ext>
            </a:extLst>
          </p:cNvPr>
          <p:cNvSpPr txBox="1"/>
          <p:nvPr/>
        </p:nvSpPr>
        <p:spPr>
          <a:xfrm>
            <a:off x="5376673" y="716601"/>
            <a:ext cx="5847140" cy="5601533"/>
          </a:xfrm>
          <a:prstGeom prst="rect">
            <a:avLst/>
          </a:prstGeom>
          <a:noFill/>
        </p:spPr>
        <p:txBody>
          <a:bodyPr wrap="square" tIns="0" rtlCol="0" anchor="t" anchorCtr="0">
            <a:spAutoFit/>
          </a:bodyPr>
          <a:lstStyle/>
          <a:p>
            <a:r>
              <a:rPr lang="en-US" altLang="en-US" sz="1500" dirty="0">
                <a:latin typeface="Red Hat Text" panose="02010303040201060303" pitchFamily="2" charset="0"/>
                <a:ea typeface="Red Hat Text" panose="02010303040201060303" pitchFamily="2" charset="0"/>
                <a:cs typeface="Red Hat Text" panose="02010303040201060303" pitchFamily="2" charset="0"/>
              </a:rPr>
              <a:t>To insert text, click on the text box and start typing. Please note that copying and pasting text can change how the font looks. It is better to type directly onto the slide. Also note that fonts size 18 or larger work better for presentations than smaller </a:t>
            </a:r>
            <a:r>
              <a:rPr lang="en-CA" altLang="en-US" sz="1500" dirty="0">
                <a:latin typeface="Red Hat Text" panose="02010303040201060303" pitchFamily="2" charset="0"/>
                <a:ea typeface="Red Hat Text" panose="02010303040201060303" pitchFamily="2" charset="0"/>
                <a:cs typeface="Red Hat Text" panose="02010303040201060303" pitchFamily="2" charset="0"/>
              </a:rPr>
              <a:t>font </a:t>
            </a:r>
            <a:r>
              <a:rPr lang="en-US" altLang="en-US" sz="1500" dirty="0">
                <a:latin typeface="Red Hat Text" panose="02010303040201060303" pitchFamily="2" charset="0"/>
                <a:ea typeface="Red Hat Text" panose="02010303040201060303" pitchFamily="2" charset="0"/>
                <a:cs typeface="Red Hat Text" panose="02010303040201060303" pitchFamily="2" charset="0"/>
              </a:rPr>
              <a:t>sizes.</a:t>
            </a:r>
          </a:p>
          <a:p>
            <a:endParaRPr lang="en-US" alt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US" sz="1500" dirty="0">
                <a:latin typeface="Red Hat Text" panose="02010303040201060303" pitchFamily="2" charset="0"/>
                <a:ea typeface="Red Hat Text" panose="02010303040201060303" pitchFamily="2" charset="0"/>
                <a:cs typeface="Red Hat Text" panose="02010303040201060303" pitchFamily="2" charset="0"/>
              </a:rPr>
              <a:t>When formatting charts/graphs, keep in mind readability for your audience. Labels should have high-contrast with their backgrounds. For example, if the label appears on top of red background color, white would have the highest contrast for that label. When possible, labels for data should have dark text on a white background.</a:t>
            </a:r>
          </a:p>
          <a:p>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r>
              <a:rPr lang="en-US" sz="1500" b="1" dirty="0">
                <a:latin typeface="Red Hat Text" panose="02010303040201060303" pitchFamily="2" charset="0"/>
                <a:ea typeface="Red Hat Text" panose="02010303040201060303" pitchFamily="2" charset="0"/>
                <a:cs typeface="Red Hat Text" panose="02010303040201060303" pitchFamily="2" charset="0"/>
              </a:rPr>
              <a:t>The following slides are here for visual reference only. </a:t>
            </a:r>
            <a:r>
              <a:rPr lang="en-US" sz="1500" dirty="0">
                <a:latin typeface="Red Hat Text" panose="02010303040201060303" pitchFamily="2" charset="0"/>
                <a:ea typeface="Red Hat Text" panose="02010303040201060303" pitchFamily="2" charset="0"/>
                <a:cs typeface="Red Hat Text" panose="02010303040201060303" pitchFamily="2" charset="0"/>
              </a:rPr>
              <a:t>You may delete and edit as needed for your own presentation.</a:t>
            </a:r>
          </a:p>
          <a:p>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pPr marL="0" marR="0">
              <a:spcBef>
                <a:spcPts val="0"/>
              </a:spcBef>
              <a:spcAft>
                <a:spcPts val="0"/>
              </a:spcAf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While this PowerPoint template is made to be accessible, please account for the following as you make edits: </a:t>
            </a:r>
            <a:r>
              <a:rPr lang="en-US" sz="1500" dirty="0">
                <a:solidFill>
                  <a:srgbClr val="242424"/>
                </a:solidFill>
                <a:effectLst/>
                <a:latin typeface="Red Hat Text" panose="02010303040201060303" pitchFamily="2" charset="0"/>
                <a:ea typeface="Red Hat Text" panose="02010303040201060303" pitchFamily="2" charset="0"/>
                <a:cs typeface="Red Hat Text" panose="02010303040201060303" pitchFamily="2" charset="0"/>
              </a:rPr>
              <a:t> </a:t>
            </a:r>
            <a:endParaRPr lang="en-US" sz="1500" dirty="0">
              <a:effectLst/>
              <a:latin typeface="Red Hat Text" panose="02010303040201060303" pitchFamily="2" charset="0"/>
              <a:ea typeface="Red Hat Text" panose="02010303040201060303" pitchFamily="2" charset="0"/>
              <a:cs typeface="Red Hat Text" panose="02010303040201060303" pitchFamily="2" charset="0"/>
            </a:endParaRPr>
          </a:p>
          <a:p>
            <a:pPr marL="342900" marR="0" lvl="0" indent="-342900" algn="l">
              <a:spcBef>
                <a:spcPts val="0"/>
              </a:spcBef>
              <a:spcAft>
                <a:spcPts val="0"/>
              </a:spcAft>
              <a:buSzPts val="1000"/>
              <a:buFont typeface="Symbol" pitchFamily="2" charset="2"/>
              <a:buChar char=""/>
              <a:tabLst>
                <a:tab pos="457200" algn="l"/>
              </a:tabLs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Give each slide a </a:t>
            </a:r>
            <a:r>
              <a:rPr lang="en-US" sz="1500" u="sng" dirty="0">
                <a:solidFill>
                  <a:srgbClr val="0078D7"/>
                </a:solidFill>
                <a:effectLst/>
                <a:latin typeface="Red Hat Text" panose="02010303040201060303" pitchFamily="2" charset="0"/>
                <a:ea typeface="Red Hat Text" panose="02010303040201060303" pitchFamily="2" charset="0"/>
                <a:cs typeface="Red Hat Text" panose="02010303040201060303" pitchFamily="2" charset="0"/>
                <a:hlinkClick r:id="rId4" tooltip="https://support.microsoft.com/en-us/office/make-your-powerpoint-presentations-accessible-to-people-with-disabilities-6f7772b2-2f33-4bd2-8ca7-dae3b2b3ef25#bkmk_titlewin"/>
              </a:rPr>
              <a:t>unique title</a:t>
            </a: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 including slides that </a:t>
            </a:r>
            <a:r>
              <a:rPr lang="en-US" sz="150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you duplicate.</a:t>
            </a:r>
            <a:endPar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endParaRPr>
          </a:p>
          <a:p>
            <a:pPr marL="342900" marR="0" lvl="0" indent="-342900" algn="l">
              <a:spcBef>
                <a:spcPts val="0"/>
              </a:spcBef>
              <a:spcAft>
                <a:spcPts val="0"/>
              </a:spcAft>
              <a:buSzPts val="1000"/>
              <a:buFont typeface="Symbol" pitchFamily="2" charset="2"/>
              <a:buChar char=""/>
              <a:tabLst>
                <a:tab pos="457200" algn="l"/>
              </a:tabLst>
            </a:pP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Include </a:t>
            </a:r>
            <a:r>
              <a:rPr lang="en-US" sz="1500" u="sng" dirty="0">
                <a:solidFill>
                  <a:srgbClr val="0078D7"/>
                </a:solidFill>
                <a:effectLst/>
                <a:latin typeface="Red Hat Text" panose="02010303040201060303" pitchFamily="2" charset="0"/>
                <a:ea typeface="Red Hat Text" panose="02010303040201060303" pitchFamily="2" charset="0"/>
                <a:cs typeface="Red Hat Text" panose="02010303040201060303" pitchFamily="2" charset="0"/>
                <a:hlinkClick r:id="rId5" tooltip="https://support.microsoft.com/en-us/office/make-your-powerpoint-presentations-accessible-to-people-with-disabilities-6f7772b2-2f33-4bd2-8ca7-dae3b2b3ef25#bkmk_winalttext"/>
              </a:rPr>
              <a:t>alternative, or alt text</a:t>
            </a:r>
            <a:r>
              <a:rPr lang="en-US" sz="1500"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 descriptions to all images</a:t>
            </a:r>
            <a:r>
              <a:rPr lang="en-US" sz="1500" u="none" strike="noStrike" dirty="0">
                <a:solidFill>
                  <a:srgbClr val="000000"/>
                </a:solidFill>
                <a:effectLst/>
                <a:latin typeface="Red Hat Text" panose="02010303040201060303" pitchFamily="2" charset="0"/>
                <a:ea typeface="Red Hat Text" panose="02010303040201060303" pitchFamily="2" charset="0"/>
                <a:cs typeface="Red Hat Text" panose="02010303040201060303" pitchFamily="2" charset="0"/>
              </a:rPr>
              <a:t>.</a:t>
            </a:r>
            <a:r>
              <a:rPr kumimoji="0" lang="en-US" sz="1500" u="none" strike="noStrike" kern="1200" cap="none" spc="0" normalizeH="0" baseline="0" noProof="0" dirty="0">
                <a:ln>
                  <a:noFill/>
                </a:ln>
                <a:solidFill>
                  <a:schemeClr val="tx1"/>
                </a:solidFill>
                <a:effectLst/>
                <a:uLnTx/>
                <a:uFillTx/>
                <a:latin typeface="Red Hat Text" panose="02010303040201060303" pitchFamily="2" charset="0"/>
                <a:ea typeface="Red Hat Text" panose="02010303040201060303" pitchFamily="2" charset="0"/>
                <a:cs typeface="Red Hat Text" panose="02010303040201060303" pitchFamily="2" charset="0"/>
              </a:rPr>
              <a:t>  </a:t>
            </a:r>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endParaRPr lang="en-US" sz="1500" dirty="0">
              <a:latin typeface="Red Hat Text" panose="02010303040201060303" pitchFamily="2" charset="0"/>
              <a:ea typeface="Red Hat Text" panose="02010303040201060303" pitchFamily="2" charset="0"/>
              <a:cs typeface="Red Hat Text" panose="02010303040201060303" pitchFamily="2" charset="0"/>
            </a:endParaRPr>
          </a:p>
          <a:p>
            <a:r>
              <a:rPr lang="en-US" sz="1500" dirty="0">
                <a:latin typeface="Red Hat Text" panose="02010303040201060303" pitchFamily="2" charset="0"/>
                <a:ea typeface="Red Hat Text" panose="02010303040201060303" pitchFamily="2" charset="0"/>
                <a:cs typeface="Red Hat Text" panose="02010303040201060303" pitchFamily="2" charset="0"/>
              </a:rPr>
              <a:t>If you have any questions about how to use this template, please contact us at </a:t>
            </a:r>
            <a:r>
              <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hlinkClick r:id="rId6"/>
              </a:rPr>
              <a:t>contact@umark.wisc.edu</a:t>
            </a:r>
            <a:endParaRPr lang="en-US" sz="1500" u="sng" dirty="0">
              <a:solidFill>
                <a:srgbClr val="0479A8"/>
              </a:solidFill>
              <a:latin typeface="Red Hat Text" panose="02010303040201060303" pitchFamily="2" charset="0"/>
              <a:ea typeface="Red Hat Text" panose="02010303040201060303" pitchFamily="2" charset="0"/>
              <a:cs typeface="Red Hat Text" panose="02010303040201060303" pitchFamily="2" charset="0"/>
            </a:endParaRPr>
          </a:p>
          <a:p>
            <a:endParaRPr lang="en-US"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968064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36231-D49F-0FEC-82A9-FA6B759B143A}"/>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5914314-FAA0-486D-5F43-8F5E8356B8B5}"/>
              </a:ext>
            </a:extLst>
          </p:cNvPr>
          <p:cNvSpPr>
            <a:spLocks noGrp="1"/>
          </p:cNvSpPr>
          <p:nvPr>
            <p:ph type="title"/>
          </p:nvPr>
        </p:nvSpPr>
        <p:spPr/>
        <p:txBody>
          <a:bodyPr/>
          <a:lstStyle/>
          <a:p>
            <a:r>
              <a:rPr lang="en-US" dirty="0"/>
              <a:t>mRNA Expression Cell identification </a:t>
            </a:r>
          </a:p>
        </p:txBody>
      </p:sp>
      <p:sp>
        <p:nvSpPr>
          <p:cNvPr id="3" name="Content Placeholder 2">
            <a:extLst>
              <a:ext uri="{FF2B5EF4-FFF2-40B4-BE49-F238E27FC236}">
                <a16:creationId xmlns:a16="http://schemas.microsoft.com/office/drawing/2014/main" id="{ACBE51C5-711E-C3F3-6B7E-0F6C5E483D92}"/>
              </a:ext>
            </a:extLst>
          </p:cNvPr>
          <p:cNvSpPr>
            <a:spLocks noGrp="1"/>
          </p:cNvSpPr>
          <p:nvPr>
            <p:ph sz="quarter" idx="13"/>
          </p:nvPr>
        </p:nvSpPr>
        <p:spPr/>
        <p:txBody>
          <a:bodyPr/>
          <a:lstStyle/>
          <a:p>
            <a:endParaRPr lang="en-US" dirty="0"/>
          </a:p>
        </p:txBody>
      </p:sp>
      <p:sp>
        <p:nvSpPr>
          <p:cNvPr id="4" name="Text Placeholder 3">
            <a:extLst>
              <a:ext uri="{FF2B5EF4-FFF2-40B4-BE49-F238E27FC236}">
                <a16:creationId xmlns:a16="http://schemas.microsoft.com/office/drawing/2014/main" id="{B525FCAC-D80B-3E8D-5885-BB0628C8D645}"/>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1540447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E4E939A-41B8-338E-4A63-F7BD344B70E3}"/>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5678620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4BC87CD-51E0-A615-12E4-ED2F19DB6BA1}"/>
              </a:ext>
            </a:extLst>
          </p:cNvPr>
          <p:cNvSpPr>
            <a:spLocks noGrp="1"/>
          </p:cNvSpPr>
          <p:nvPr>
            <p:ph type="title"/>
          </p:nvPr>
        </p:nvSpPr>
        <p:spPr/>
        <p:txBody>
          <a:bodyPr/>
          <a:lstStyle/>
          <a:p>
            <a:endParaRPr lang="en-US"/>
          </a:p>
        </p:txBody>
      </p:sp>
      <p:graphicFrame>
        <p:nvGraphicFramePr>
          <p:cNvPr id="4" name="Chart Placeholder 3" descr="Vertical bar chart comparison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1900735397"/>
              </p:ext>
            </p:extLst>
          </p:nvPr>
        </p:nvGraphicFramePr>
        <p:xfrm>
          <a:off x="1901157" y="1643809"/>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78288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40DAEF-33B5-5567-2570-B5C26465762F}"/>
              </a:ext>
            </a:extLst>
          </p:cNvPr>
          <p:cNvSpPr>
            <a:spLocks noGrp="1"/>
          </p:cNvSpPr>
          <p:nvPr>
            <p:ph type="title"/>
          </p:nvPr>
        </p:nvSpPr>
        <p:spPr/>
        <p:txBody>
          <a:bodyPr/>
          <a:lstStyle/>
          <a:p>
            <a:endParaRPr lang="en-US"/>
          </a:p>
        </p:txBody>
      </p:sp>
      <p:graphicFrame>
        <p:nvGraphicFramePr>
          <p:cNvPr id="4" name="Chart Placeholder 3" descr="Simple vertical bar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462703080"/>
              </p:ext>
            </p:extLst>
          </p:nvPr>
        </p:nvGraphicFramePr>
        <p:xfrm>
          <a:off x="1883227" y="1715524"/>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575887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FE0307F-F53C-FA8E-98B9-4D3284A34452}"/>
              </a:ext>
            </a:extLst>
          </p:cNvPr>
          <p:cNvSpPr>
            <a:spLocks noGrp="1"/>
          </p:cNvSpPr>
          <p:nvPr>
            <p:ph type="title"/>
          </p:nvPr>
        </p:nvSpPr>
        <p:spPr/>
        <p:txBody>
          <a:bodyPr/>
          <a:lstStyle/>
          <a:p>
            <a:endParaRPr lang="en-US"/>
          </a:p>
        </p:txBody>
      </p:sp>
      <p:graphicFrame>
        <p:nvGraphicFramePr>
          <p:cNvPr id="4" name="Chart Placeholder 3" descr="Simple horizontal bar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3693379384"/>
              </p:ext>
            </p:extLst>
          </p:nvPr>
        </p:nvGraphicFramePr>
        <p:xfrm>
          <a:off x="1883227" y="1249362"/>
          <a:ext cx="7747661" cy="435927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015498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15B3089-61A1-A280-68D7-92B93AEEC2EE}"/>
              </a:ext>
            </a:extLst>
          </p:cNvPr>
          <p:cNvSpPr>
            <a:spLocks noGrp="1"/>
          </p:cNvSpPr>
          <p:nvPr>
            <p:ph type="title"/>
          </p:nvPr>
        </p:nvSpPr>
        <p:spPr/>
        <p:txBody>
          <a:bodyPr/>
          <a:lstStyle/>
          <a:p>
            <a:endParaRPr lang="en-US"/>
          </a:p>
        </p:txBody>
      </p:sp>
      <p:graphicFrame>
        <p:nvGraphicFramePr>
          <p:cNvPr id="4" name="Chart Placeholder 3" descr="Pie chart example">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184114078"/>
              </p:ext>
            </p:extLst>
          </p:nvPr>
        </p:nvGraphicFramePr>
        <p:xfrm>
          <a:off x="2625930" y="1413164"/>
          <a:ext cx="6940139" cy="462298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0671175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16EF7D9-BF37-7574-A541-4B414E20959D}"/>
              </a:ext>
            </a:extLst>
          </p:cNvPr>
          <p:cNvSpPr>
            <a:spLocks noGrp="1"/>
          </p:cNvSpPr>
          <p:nvPr>
            <p:ph type="title"/>
          </p:nvPr>
        </p:nvSpPr>
        <p:spPr/>
        <p:txBody>
          <a:bodyPr/>
          <a:lstStyle/>
          <a:p>
            <a:endParaRPr lang="en-US"/>
          </a:p>
        </p:txBody>
      </p:sp>
      <p:graphicFrame>
        <p:nvGraphicFramePr>
          <p:cNvPr id="4" name="Chart Placeholder 3" descr="Pie chart example with labels next to each section">
            <a:extLst>
              <a:ext uri="{FF2B5EF4-FFF2-40B4-BE49-F238E27FC236}">
                <a16:creationId xmlns:a16="http://schemas.microsoft.com/office/drawing/2014/main" id="{526E1E11-14EC-9F4A-8927-84E1572F7B82}"/>
              </a:ext>
            </a:extLst>
          </p:cNvPr>
          <p:cNvGraphicFramePr>
            <a:graphicFrameLocks noGrp="1"/>
          </p:cNvGraphicFramePr>
          <p:nvPr>
            <p:ph type="chart" sz="quarter" idx="13"/>
            <p:extLst>
              <p:ext uri="{D42A27DB-BD31-4B8C-83A1-F6EECF244321}">
                <p14:modId xmlns:p14="http://schemas.microsoft.com/office/powerpoint/2010/main" val="3632340919"/>
              </p:ext>
            </p:extLst>
          </p:nvPr>
        </p:nvGraphicFramePr>
        <p:xfrm>
          <a:off x="1318161" y="1606134"/>
          <a:ext cx="9559635" cy="433500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055279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3D1BE72-6EE9-712E-9D08-9EB6AC7C0479}"/>
              </a:ext>
            </a:extLst>
          </p:cNvPr>
          <p:cNvSpPr>
            <a:spLocks noGrp="1"/>
          </p:cNvSpPr>
          <p:nvPr>
            <p:ph type="title"/>
          </p:nvPr>
        </p:nvSpPr>
        <p:spPr/>
        <p:txBody>
          <a:bodyPr/>
          <a:lstStyle/>
          <a:p>
            <a:endParaRPr lang="en-US"/>
          </a:p>
        </p:txBody>
      </p:sp>
      <p:graphicFrame>
        <p:nvGraphicFramePr>
          <p:cNvPr id="15" name="Table 15" descr="Placeholder table example">
            <a:extLst>
              <a:ext uri="{FF2B5EF4-FFF2-40B4-BE49-F238E27FC236}">
                <a16:creationId xmlns:a16="http://schemas.microsoft.com/office/drawing/2014/main" id="{6C8F02F2-3048-834E-BD99-B466987DA014}"/>
              </a:ext>
            </a:extLst>
          </p:cNvPr>
          <p:cNvGraphicFramePr>
            <a:graphicFrameLocks noGrp="1"/>
          </p:cNvGraphicFramePr>
          <p:nvPr>
            <p:ph type="tbl" sz="quarter" idx="13"/>
            <p:extLst>
              <p:ext uri="{D42A27DB-BD31-4B8C-83A1-F6EECF244321}">
                <p14:modId xmlns:p14="http://schemas.microsoft.com/office/powerpoint/2010/main" val="150964716"/>
              </p:ext>
            </p:extLst>
          </p:nvPr>
        </p:nvGraphicFramePr>
        <p:xfrm>
          <a:off x="2206625" y="2038350"/>
          <a:ext cx="7315200" cy="2966720"/>
        </p:xfrm>
        <a:graphic>
          <a:graphicData uri="http://schemas.openxmlformats.org/drawingml/2006/table">
            <a:tbl>
              <a:tblPr firstRow="1" bandRow="1">
                <a:tableStyleId>{793D81CF-94F2-401A-BA57-92F5A7B2D0C5}</a:tableStyleId>
              </a:tblPr>
              <a:tblGrid>
                <a:gridCol w="1463040">
                  <a:extLst>
                    <a:ext uri="{9D8B030D-6E8A-4147-A177-3AD203B41FA5}">
                      <a16:colId xmlns:a16="http://schemas.microsoft.com/office/drawing/2014/main" val="2086234061"/>
                    </a:ext>
                  </a:extLst>
                </a:gridCol>
                <a:gridCol w="1463040">
                  <a:extLst>
                    <a:ext uri="{9D8B030D-6E8A-4147-A177-3AD203B41FA5}">
                      <a16:colId xmlns:a16="http://schemas.microsoft.com/office/drawing/2014/main" val="3320533348"/>
                    </a:ext>
                  </a:extLst>
                </a:gridCol>
                <a:gridCol w="1463040">
                  <a:extLst>
                    <a:ext uri="{9D8B030D-6E8A-4147-A177-3AD203B41FA5}">
                      <a16:colId xmlns:a16="http://schemas.microsoft.com/office/drawing/2014/main" val="3733586351"/>
                    </a:ext>
                  </a:extLst>
                </a:gridCol>
                <a:gridCol w="1463040">
                  <a:extLst>
                    <a:ext uri="{9D8B030D-6E8A-4147-A177-3AD203B41FA5}">
                      <a16:colId xmlns:a16="http://schemas.microsoft.com/office/drawing/2014/main" val="2371814804"/>
                    </a:ext>
                  </a:extLst>
                </a:gridCol>
                <a:gridCol w="1463040">
                  <a:extLst>
                    <a:ext uri="{9D8B030D-6E8A-4147-A177-3AD203B41FA5}">
                      <a16:colId xmlns:a16="http://schemas.microsoft.com/office/drawing/2014/main" val="676371851"/>
                    </a:ext>
                  </a:extLst>
                </a:gridCol>
              </a:tblGrid>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77413868"/>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68602658"/>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015509"/>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89801535"/>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92609536"/>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73462831"/>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95874865"/>
                  </a:ext>
                </a:extLst>
              </a:tr>
              <a:tr h="370840">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solidFill>
                      <a:schemeClr val="accent1"/>
                    </a:solidFill>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endParaRPr lang="en-US" dirty="0"/>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74227817"/>
                  </a:ext>
                </a:extLst>
              </a:tr>
            </a:tbl>
          </a:graphicData>
        </a:graphic>
      </p:graphicFrame>
    </p:spTree>
    <p:extLst>
      <p:ext uri="{BB962C8B-B14F-4D97-AF65-F5344CB8AC3E}">
        <p14:creationId xmlns:p14="http://schemas.microsoft.com/office/powerpoint/2010/main" val="1014678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7831C99-7466-5707-AAF8-25B3E4A5A8CE}"/>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977772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EACD601-E669-A4D5-E968-7C550AE9F642}"/>
              </a:ext>
            </a:extLst>
          </p:cNvPr>
          <p:cNvSpPr>
            <a:spLocks noGrp="1"/>
          </p:cNvSpPr>
          <p:nvPr>
            <p:ph type="title"/>
          </p:nvPr>
        </p:nvSpPr>
        <p:spPr>
          <a:xfrm>
            <a:off x="457199" y="2399916"/>
            <a:ext cx="7530353" cy="627864"/>
          </a:xfrm>
        </p:spPr>
        <p:txBody>
          <a:bodyPr/>
          <a:lstStyle/>
          <a:p>
            <a:r>
              <a:rPr lang="en-US" dirty="0"/>
              <a:t>Week 1 Updates Shapiro</a:t>
            </a:r>
          </a:p>
        </p:txBody>
      </p:sp>
      <p:sp>
        <p:nvSpPr>
          <p:cNvPr id="3" name="Text Placeholder 2">
            <a:extLst>
              <a:ext uri="{FF2B5EF4-FFF2-40B4-BE49-F238E27FC236}">
                <a16:creationId xmlns:a16="http://schemas.microsoft.com/office/drawing/2014/main" id="{28AF5AA5-6B7D-494F-9865-F7AB9EBC7A3E}"/>
              </a:ext>
            </a:extLst>
          </p:cNvPr>
          <p:cNvSpPr>
            <a:spLocks noGrp="1"/>
          </p:cNvSpPr>
          <p:nvPr>
            <p:ph type="body" sz="quarter" idx="11"/>
          </p:nvPr>
        </p:nvSpPr>
        <p:spPr/>
        <p:txBody>
          <a:bodyPr/>
          <a:lstStyle/>
          <a:p>
            <a:r>
              <a:rPr lang="en-US" dirty="0"/>
              <a:t>By Evan Johns </a:t>
            </a:r>
          </a:p>
        </p:txBody>
      </p:sp>
    </p:spTree>
    <p:extLst>
      <p:ext uri="{BB962C8B-B14F-4D97-AF65-F5344CB8AC3E}">
        <p14:creationId xmlns:p14="http://schemas.microsoft.com/office/powerpoint/2010/main" val="35413896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56FB33B-F2C0-A347-2740-14261EC217B9}"/>
              </a:ext>
            </a:extLst>
          </p:cNvPr>
          <p:cNvSpPr>
            <a:spLocks noGrp="1"/>
          </p:cNvSpPr>
          <p:nvPr>
            <p:ph type="title"/>
          </p:nvPr>
        </p:nvSpPr>
        <p:spPr/>
        <p:txBody>
          <a:bodyPr/>
          <a:lstStyle/>
          <a:p>
            <a:r>
              <a:rPr lang="en-US" dirty="0" err="1"/>
              <a:t>CosMx</a:t>
            </a:r>
            <a:r>
              <a:rPr lang="en-US" dirty="0"/>
              <a:t> Data</a:t>
            </a:r>
          </a:p>
        </p:txBody>
      </p:sp>
      <p:sp>
        <p:nvSpPr>
          <p:cNvPr id="3" name="Content Placeholder 2">
            <a:extLst>
              <a:ext uri="{FF2B5EF4-FFF2-40B4-BE49-F238E27FC236}">
                <a16:creationId xmlns:a16="http://schemas.microsoft.com/office/drawing/2014/main" id="{12A98574-9742-9B47-94FA-808EF6C372CE}"/>
              </a:ext>
            </a:extLst>
          </p:cNvPr>
          <p:cNvSpPr>
            <a:spLocks noGrp="1"/>
          </p:cNvSpPr>
          <p:nvPr>
            <p:ph sz="quarter" idx="13"/>
          </p:nvPr>
        </p:nvSpPr>
        <p:spPr>
          <a:xfrm>
            <a:off x="895350" y="1524000"/>
            <a:ext cx="10458450" cy="1655838"/>
          </a:xfrm>
        </p:spPr>
        <p:txBody>
          <a:bodyPr/>
          <a:lstStyle/>
          <a:p>
            <a:r>
              <a:rPr lang="en-US" dirty="0"/>
              <a:t>Created program to convert R data into CSV files which can then be made into an </a:t>
            </a:r>
            <a:r>
              <a:rPr lang="en-US" dirty="0" err="1"/>
              <a:t>Anndata</a:t>
            </a:r>
            <a:r>
              <a:rPr lang="en-US" dirty="0"/>
              <a:t> object. Can use with </a:t>
            </a:r>
            <a:r>
              <a:rPr lang="en-US" dirty="0" err="1"/>
              <a:t>Jupyter</a:t>
            </a:r>
            <a:r>
              <a:rPr lang="en-US" dirty="0"/>
              <a:t> Notebooks</a:t>
            </a:r>
          </a:p>
          <a:p>
            <a:pPr lvl="1"/>
            <a:r>
              <a:rPr lang="en-US" dirty="0"/>
              <a:t>Completed for both Protein and RNA expression datasets</a:t>
            </a:r>
          </a:p>
          <a:p>
            <a:r>
              <a:rPr lang="en-US" dirty="0"/>
              <a:t>Working on loading and </a:t>
            </a:r>
            <a:r>
              <a:rPr lang="en-US" dirty="0" err="1"/>
              <a:t>plott</a:t>
            </a:r>
            <a:endParaRPr lang="en-US" dirty="0"/>
          </a:p>
        </p:txBody>
      </p:sp>
      <p:sp>
        <p:nvSpPr>
          <p:cNvPr id="4" name="Text Placeholder 3">
            <a:extLst>
              <a:ext uri="{FF2B5EF4-FFF2-40B4-BE49-F238E27FC236}">
                <a16:creationId xmlns:a16="http://schemas.microsoft.com/office/drawing/2014/main" id="{58C13DF1-F5BA-FD44-AB37-3592199D9BCB}"/>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79778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94A58D-F199-6454-1087-1A43840F197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42E79CB3-586C-42D9-4876-59FDB315E90F}"/>
              </a:ext>
            </a:extLst>
          </p:cNvPr>
          <p:cNvSpPr>
            <a:spLocks noGrp="1"/>
          </p:cNvSpPr>
          <p:nvPr>
            <p:ph type="title"/>
          </p:nvPr>
        </p:nvSpPr>
        <p:spPr/>
        <p:txBody>
          <a:bodyPr/>
          <a:lstStyle/>
          <a:p>
            <a:r>
              <a:rPr lang="en-US" dirty="0"/>
              <a:t>Training &amp; Setup</a:t>
            </a:r>
          </a:p>
        </p:txBody>
      </p:sp>
      <p:sp>
        <p:nvSpPr>
          <p:cNvPr id="3" name="Content Placeholder 2">
            <a:extLst>
              <a:ext uri="{FF2B5EF4-FFF2-40B4-BE49-F238E27FC236}">
                <a16:creationId xmlns:a16="http://schemas.microsoft.com/office/drawing/2014/main" id="{E12AB9E3-0678-6DAD-9805-C8459456DD0A}"/>
              </a:ext>
            </a:extLst>
          </p:cNvPr>
          <p:cNvSpPr>
            <a:spLocks noGrp="1"/>
          </p:cNvSpPr>
          <p:nvPr>
            <p:ph sz="quarter" idx="13"/>
          </p:nvPr>
        </p:nvSpPr>
        <p:spPr>
          <a:xfrm>
            <a:off x="457200" y="1649538"/>
            <a:ext cx="7168587" cy="3558923"/>
          </a:xfrm>
        </p:spPr>
        <p:txBody>
          <a:bodyPr/>
          <a:lstStyle/>
          <a:p>
            <a:r>
              <a:rPr lang="en-US" dirty="0"/>
              <a:t>Python</a:t>
            </a:r>
          </a:p>
          <a:p>
            <a:pPr lvl="1"/>
            <a:r>
              <a:rPr lang="en-US" dirty="0" err="1"/>
              <a:t>SquidPy</a:t>
            </a:r>
            <a:r>
              <a:rPr lang="en-US" dirty="0"/>
              <a:t> Library plotting out data</a:t>
            </a:r>
          </a:p>
          <a:p>
            <a:r>
              <a:rPr lang="en-US" dirty="0"/>
              <a:t>Seurat</a:t>
            </a:r>
          </a:p>
          <a:p>
            <a:pPr lvl="1"/>
            <a:r>
              <a:rPr lang="en-US" dirty="0"/>
              <a:t>Single cell data set</a:t>
            </a:r>
          </a:p>
          <a:p>
            <a:pPr lvl="1"/>
            <a:r>
              <a:rPr lang="en-US" dirty="0"/>
              <a:t>Cell identification</a:t>
            </a:r>
          </a:p>
          <a:p>
            <a:r>
              <a:rPr lang="en-US" dirty="0" err="1"/>
              <a:t>AnnData</a:t>
            </a:r>
            <a:r>
              <a:rPr lang="en-US" dirty="0"/>
              <a:t> and Seurat Object interconversion</a:t>
            </a:r>
          </a:p>
          <a:p>
            <a:pPr lvl="1"/>
            <a:r>
              <a:rPr lang="en-US" dirty="0"/>
              <a:t>Normal functions do not work for imaging data</a:t>
            </a:r>
          </a:p>
          <a:p>
            <a:pPr lvl="1"/>
            <a:r>
              <a:rPr lang="en-US" dirty="0"/>
              <a:t>Wrote R code to export data as CSV</a:t>
            </a:r>
          </a:p>
          <a:p>
            <a:pPr lvl="1"/>
            <a:r>
              <a:rPr lang="en-US" dirty="0"/>
              <a:t>Python code builds </a:t>
            </a:r>
            <a:r>
              <a:rPr lang="en-US" dirty="0" err="1"/>
              <a:t>AnnData</a:t>
            </a:r>
            <a:r>
              <a:rPr lang="en-US" dirty="0"/>
              <a:t> object</a:t>
            </a:r>
          </a:p>
        </p:txBody>
      </p:sp>
      <p:sp>
        <p:nvSpPr>
          <p:cNvPr id="4" name="Text Placeholder 3">
            <a:extLst>
              <a:ext uri="{FF2B5EF4-FFF2-40B4-BE49-F238E27FC236}">
                <a16:creationId xmlns:a16="http://schemas.microsoft.com/office/drawing/2014/main" id="{611973B9-B88E-01C3-54E2-8CEE2E9F5A2A}"/>
              </a:ext>
            </a:extLst>
          </p:cNvPr>
          <p:cNvSpPr>
            <a:spLocks noGrp="1"/>
          </p:cNvSpPr>
          <p:nvPr>
            <p:ph type="body" sz="quarter" idx="14"/>
          </p:nvPr>
        </p:nvSpPr>
        <p:spPr/>
        <p:txBody>
          <a:bodyPr/>
          <a:lstStyle/>
          <a:p>
            <a:endParaRPr lang="en-US"/>
          </a:p>
        </p:txBody>
      </p:sp>
      <p:pic>
        <p:nvPicPr>
          <p:cNvPr id="5122" name="Picture 2" descr="Convert h5ad anndata to a Seurat single-cell R object">
            <a:extLst>
              <a:ext uri="{FF2B5EF4-FFF2-40B4-BE49-F238E27FC236}">
                <a16:creationId xmlns:a16="http://schemas.microsoft.com/office/drawing/2014/main" id="{CF60A87F-2A9D-F2D9-BBCD-E974B5B6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9302" y="2129742"/>
            <a:ext cx="4907664" cy="2760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8037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A4DC9-47B3-2280-5107-5D8CC64E5DC4}"/>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0D09613-78A4-5B81-16E6-80E15CD7B8F0}"/>
              </a:ext>
            </a:extLst>
          </p:cNvPr>
          <p:cNvSpPr>
            <a:spLocks noGrp="1"/>
          </p:cNvSpPr>
          <p:nvPr>
            <p:ph type="title"/>
          </p:nvPr>
        </p:nvSpPr>
        <p:spPr/>
        <p:txBody>
          <a:bodyPr/>
          <a:lstStyle/>
          <a:p>
            <a:r>
              <a:rPr lang="en-US" dirty="0" err="1"/>
              <a:t>SquidPy</a:t>
            </a:r>
            <a:r>
              <a:rPr lang="en-US" dirty="0"/>
              <a:t> Plotting and Packages</a:t>
            </a:r>
          </a:p>
        </p:txBody>
      </p:sp>
      <p:sp>
        <p:nvSpPr>
          <p:cNvPr id="3" name="Content Placeholder 2">
            <a:extLst>
              <a:ext uri="{FF2B5EF4-FFF2-40B4-BE49-F238E27FC236}">
                <a16:creationId xmlns:a16="http://schemas.microsoft.com/office/drawing/2014/main" id="{932765BF-101C-DD2D-9810-E6E8003B55F5}"/>
              </a:ext>
            </a:extLst>
          </p:cNvPr>
          <p:cNvSpPr>
            <a:spLocks noGrp="1"/>
          </p:cNvSpPr>
          <p:nvPr>
            <p:ph sz="quarter" idx="13"/>
          </p:nvPr>
        </p:nvSpPr>
        <p:spPr/>
        <p:txBody>
          <a:bodyPr/>
          <a:lstStyle/>
          <a:p>
            <a:endParaRPr lang="en-US"/>
          </a:p>
        </p:txBody>
      </p:sp>
      <p:sp>
        <p:nvSpPr>
          <p:cNvPr id="4" name="Text Placeholder 3">
            <a:extLst>
              <a:ext uri="{FF2B5EF4-FFF2-40B4-BE49-F238E27FC236}">
                <a16:creationId xmlns:a16="http://schemas.microsoft.com/office/drawing/2014/main" id="{00635256-DA01-3B3E-9DA6-E51E76A28204}"/>
              </a:ext>
            </a:extLst>
          </p:cNvPr>
          <p:cNvSpPr>
            <a:spLocks noGrp="1"/>
          </p:cNvSpPr>
          <p:nvPr>
            <p:ph type="body" sz="quarter" idx="14"/>
          </p:nvPr>
        </p:nvSpPr>
        <p:spPr/>
        <p:txBody>
          <a:bodyPr/>
          <a:lstStyle/>
          <a:p>
            <a:endParaRPr lang="en-US"/>
          </a:p>
        </p:txBody>
      </p:sp>
    </p:spTree>
    <p:extLst>
      <p:ext uri="{BB962C8B-B14F-4D97-AF65-F5344CB8AC3E}">
        <p14:creationId xmlns:p14="http://schemas.microsoft.com/office/powerpoint/2010/main" val="3415996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DC2CF-2904-4001-FF17-56D5BAB09E7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E434ED58-A804-899C-7C0D-34441981EBDF}"/>
              </a:ext>
            </a:extLst>
          </p:cNvPr>
          <p:cNvSpPr>
            <a:spLocks noGrp="1"/>
          </p:cNvSpPr>
          <p:nvPr>
            <p:ph type="title"/>
          </p:nvPr>
        </p:nvSpPr>
        <p:spPr>
          <a:xfrm>
            <a:off x="184150" y="285750"/>
            <a:ext cx="11220450" cy="692149"/>
          </a:xfrm>
        </p:spPr>
        <p:txBody>
          <a:bodyPr/>
          <a:lstStyle/>
          <a:p>
            <a:r>
              <a:rPr lang="en-US"/>
              <a:t>Question 1 – Mapping Protein Expression to mRNA expression</a:t>
            </a:r>
            <a:endParaRPr lang="en-US" dirty="0"/>
          </a:p>
        </p:txBody>
      </p:sp>
      <p:sp>
        <p:nvSpPr>
          <p:cNvPr id="4" name="Text Placeholder 3">
            <a:extLst>
              <a:ext uri="{FF2B5EF4-FFF2-40B4-BE49-F238E27FC236}">
                <a16:creationId xmlns:a16="http://schemas.microsoft.com/office/drawing/2014/main" id="{2FB23977-0431-CB13-D97A-F077C1054E55}"/>
              </a:ext>
            </a:extLst>
          </p:cNvPr>
          <p:cNvSpPr>
            <a:spLocks noGrp="1"/>
          </p:cNvSpPr>
          <p:nvPr>
            <p:ph type="body" sz="quarter" idx="14"/>
          </p:nvPr>
        </p:nvSpPr>
        <p:spPr/>
        <p:txBody>
          <a:bodyPr/>
          <a:lstStyle/>
          <a:p>
            <a:endParaRPr lang="en-US"/>
          </a:p>
        </p:txBody>
      </p:sp>
      <p:pic>
        <p:nvPicPr>
          <p:cNvPr id="1030" name="Picture 6">
            <a:extLst>
              <a:ext uri="{FF2B5EF4-FFF2-40B4-BE49-F238E27FC236}">
                <a16:creationId xmlns:a16="http://schemas.microsoft.com/office/drawing/2014/main" id="{B3BC9C60-73BF-DFCC-AC2C-171274F5EB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291" y="2084925"/>
            <a:ext cx="5185557" cy="355262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0561A4F9-E08D-7FEE-0B5A-5F3B8A3217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4375" y="2025568"/>
            <a:ext cx="4715438" cy="3611981"/>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F105F459-4528-3378-FC56-E16479977E0D}"/>
              </a:ext>
            </a:extLst>
          </p:cNvPr>
          <p:cNvSpPr/>
          <p:nvPr/>
        </p:nvSpPr>
        <p:spPr>
          <a:xfrm>
            <a:off x="6713316" y="1723144"/>
            <a:ext cx="1875099" cy="302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TMAA_###_1</a:t>
            </a:r>
          </a:p>
        </p:txBody>
      </p:sp>
      <p:sp>
        <p:nvSpPr>
          <p:cNvPr id="6" name="Rectangle 5">
            <a:extLst>
              <a:ext uri="{FF2B5EF4-FFF2-40B4-BE49-F238E27FC236}">
                <a16:creationId xmlns:a16="http://schemas.microsoft.com/office/drawing/2014/main" id="{7674264E-3793-4CE0-CADC-BB5CFB4A023A}"/>
              </a:ext>
            </a:extLst>
          </p:cNvPr>
          <p:cNvSpPr/>
          <p:nvPr/>
        </p:nvSpPr>
        <p:spPr>
          <a:xfrm>
            <a:off x="1379316" y="1722401"/>
            <a:ext cx="1875099" cy="302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C_1_1_###</a:t>
            </a:r>
          </a:p>
        </p:txBody>
      </p:sp>
    </p:spTree>
    <p:extLst>
      <p:ext uri="{BB962C8B-B14F-4D97-AF65-F5344CB8AC3E}">
        <p14:creationId xmlns:p14="http://schemas.microsoft.com/office/powerpoint/2010/main" val="1569493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7797B-F375-DC99-3E28-F88181DD5114}"/>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CA472363-D792-DC54-086B-E40BD73E5006}"/>
              </a:ext>
            </a:extLst>
          </p:cNvPr>
          <p:cNvSpPr>
            <a:spLocks noGrp="1"/>
          </p:cNvSpPr>
          <p:nvPr>
            <p:ph type="body" sz="quarter" idx="14"/>
          </p:nvPr>
        </p:nvSpPr>
        <p:spPr/>
        <p:txBody>
          <a:bodyPr/>
          <a:lstStyle/>
          <a:p>
            <a:endParaRPr lang="en-US"/>
          </a:p>
        </p:txBody>
      </p:sp>
      <p:sp>
        <p:nvSpPr>
          <p:cNvPr id="5" name="Rectangle 4">
            <a:extLst>
              <a:ext uri="{FF2B5EF4-FFF2-40B4-BE49-F238E27FC236}">
                <a16:creationId xmlns:a16="http://schemas.microsoft.com/office/drawing/2014/main" id="{1EE27237-9464-CD4B-F487-25EF8B915C7F}"/>
              </a:ext>
            </a:extLst>
          </p:cNvPr>
          <p:cNvSpPr/>
          <p:nvPr/>
        </p:nvSpPr>
        <p:spPr>
          <a:xfrm>
            <a:off x="6713316" y="1723144"/>
            <a:ext cx="1875099" cy="302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TMAA_###_4</a:t>
            </a:r>
          </a:p>
        </p:txBody>
      </p:sp>
      <p:sp>
        <p:nvSpPr>
          <p:cNvPr id="6" name="Rectangle 5">
            <a:extLst>
              <a:ext uri="{FF2B5EF4-FFF2-40B4-BE49-F238E27FC236}">
                <a16:creationId xmlns:a16="http://schemas.microsoft.com/office/drawing/2014/main" id="{58FDF218-54C2-58D9-63BB-D4D663A261A4}"/>
              </a:ext>
            </a:extLst>
          </p:cNvPr>
          <p:cNvSpPr/>
          <p:nvPr/>
        </p:nvSpPr>
        <p:spPr>
          <a:xfrm>
            <a:off x="1379316" y="1722401"/>
            <a:ext cx="1875099" cy="302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C_1_4_###</a:t>
            </a:r>
          </a:p>
        </p:txBody>
      </p:sp>
      <p:sp>
        <p:nvSpPr>
          <p:cNvPr id="3" name="Title 2">
            <a:extLst>
              <a:ext uri="{FF2B5EF4-FFF2-40B4-BE49-F238E27FC236}">
                <a16:creationId xmlns:a16="http://schemas.microsoft.com/office/drawing/2014/main" id="{8FBA4A39-8F65-778E-BFD1-0DBC0857494B}"/>
              </a:ext>
            </a:extLst>
          </p:cNvPr>
          <p:cNvSpPr>
            <a:spLocks noGrp="1"/>
          </p:cNvSpPr>
          <p:nvPr>
            <p:ph type="title"/>
          </p:nvPr>
        </p:nvSpPr>
        <p:spPr/>
        <p:txBody>
          <a:bodyPr/>
          <a:lstStyle/>
          <a:p>
            <a:endParaRPr lang="en-US" dirty="0"/>
          </a:p>
        </p:txBody>
      </p:sp>
      <p:pic>
        <p:nvPicPr>
          <p:cNvPr id="2060" name="Picture 12">
            <a:extLst>
              <a:ext uri="{FF2B5EF4-FFF2-40B4-BE49-F238E27FC236}">
                <a16:creationId xmlns:a16="http://schemas.microsoft.com/office/drawing/2014/main" id="{AAF7EC0B-38B3-CBAF-87C5-FCC025EC06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3341" y="2376140"/>
            <a:ext cx="4893140" cy="3352289"/>
          </a:xfrm>
          <a:prstGeom prst="rect">
            <a:avLst/>
          </a:prstGeom>
          <a:noFill/>
          <a:extLst>
            <a:ext uri="{909E8E84-426E-40DD-AFC4-6F175D3DCCD1}">
              <a14:hiddenFill xmlns:a14="http://schemas.microsoft.com/office/drawing/2010/main">
                <a:solidFill>
                  <a:srgbClr val="FFFFFF"/>
                </a:solidFill>
              </a14:hiddenFill>
            </a:ext>
          </a:extLst>
        </p:spPr>
      </p:pic>
      <p:sp>
        <p:nvSpPr>
          <p:cNvPr id="12" name="AutoShape 14">
            <a:extLst>
              <a:ext uri="{FF2B5EF4-FFF2-40B4-BE49-F238E27FC236}">
                <a16:creationId xmlns:a16="http://schemas.microsoft.com/office/drawing/2014/main" id="{B47D2ABD-251D-227A-9A06-C56220AC246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5" name="Picture 14">
            <a:extLst>
              <a:ext uri="{FF2B5EF4-FFF2-40B4-BE49-F238E27FC236}">
                <a16:creationId xmlns:a16="http://schemas.microsoft.com/office/drawing/2014/main" id="{DFF92AC6-9454-079B-DBAB-E9423EC2D2E9}"/>
              </a:ext>
            </a:extLst>
          </p:cNvPr>
          <p:cNvPicPr>
            <a:picLocks noChangeAspect="1"/>
          </p:cNvPicPr>
          <p:nvPr/>
        </p:nvPicPr>
        <p:blipFill>
          <a:blip r:embed="rId4"/>
          <a:stretch>
            <a:fillRect/>
          </a:stretch>
        </p:blipFill>
        <p:spPr>
          <a:xfrm>
            <a:off x="5870853" y="2376140"/>
            <a:ext cx="4502243" cy="3352289"/>
          </a:xfrm>
          <a:prstGeom prst="rect">
            <a:avLst/>
          </a:prstGeom>
        </p:spPr>
      </p:pic>
    </p:spTree>
    <p:extLst>
      <p:ext uri="{BB962C8B-B14F-4D97-AF65-F5344CB8AC3E}">
        <p14:creationId xmlns:p14="http://schemas.microsoft.com/office/powerpoint/2010/main" val="3843850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B9B93-6A49-2869-7797-6194112AB0C3}"/>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0287FDD5-57B9-94A5-81EF-36A87785F8F0}"/>
              </a:ext>
            </a:extLst>
          </p:cNvPr>
          <p:cNvSpPr>
            <a:spLocks noGrp="1"/>
          </p:cNvSpPr>
          <p:nvPr>
            <p:ph type="title"/>
          </p:nvPr>
        </p:nvSpPr>
        <p:spPr/>
        <p:txBody>
          <a:bodyPr/>
          <a:lstStyle/>
          <a:p>
            <a:r>
              <a:rPr lang="en-US" dirty="0"/>
              <a:t>Possible Reason for mismatch</a:t>
            </a:r>
          </a:p>
        </p:txBody>
      </p:sp>
      <p:sp>
        <p:nvSpPr>
          <p:cNvPr id="3" name="Content Placeholder 2">
            <a:extLst>
              <a:ext uri="{FF2B5EF4-FFF2-40B4-BE49-F238E27FC236}">
                <a16:creationId xmlns:a16="http://schemas.microsoft.com/office/drawing/2014/main" id="{EC69041B-36D6-E4CB-2045-1C8077E75EC1}"/>
              </a:ext>
            </a:extLst>
          </p:cNvPr>
          <p:cNvSpPr>
            <a:spLocks noGrp="1"/>
          </p:cNvSpPr>
          <p:nvPr>
            <p:ph sz="quarter" idx="13"/>
          </p:nvPr>
        </p:nvSpPr>
        <p:spPr>
          <a:xfrm>
            <a:off x="1524000" y="1524000"/>
            <a:ext cx="9829800" cy="3480953"/>
          </a:xfrm>
        </p:spPr>
        <p:txBody>
          <a:bodyPr/>
          <a:lstStyle/>
          <a:p>
            <a:r>
              <a:rPr lang="en-US" dirty="0"/>
              <a:t>Differing notation causing mismatch</a:t>
            </a:r>
          </a:p>
          <a:p>
            <a:r>
              <a:rPr lang="en-US" dirty="0"/>
              <a:t>Larger Z plane differential than expected</a:t>
            </a:r>
          </a:p>
          <a:p>
            <a:r>
              <a:rPr lang="en-US" dirty="0"/>
              <a:t>Issues loading data in the correct format </a:t>
            </a:r>
          </a:p>
          <a:p>
            <a:pPr lvl="1"/>
            <a:r>
              <a:rPr lang="en-US" dirty="0"/>
              <a:t>Manual edits to the CSV columns could have caused changes</a:t>
            </a:r>
          </a:p>
          <a:p>
            <a:pPr marL="0" indent="0">
              <a:buNone/>
            </a:pPr>
            <a:r>
              <a:rPr lang="en-US" dirty="0"/>
              <a:t>Implications</a:t>
            </a:r>
          </a:p>
          <a:p>
            <a:r>
              <a:rPr lang="en-US" dirty="0"/>
              <a:t>Need to be able to align dataset in order to map protein to RNA. Otherwise would need to find accurate mRNA markers to identify PMNs.</a:t>
            </a:r>
          </a:p>
        </p:txBody>
      </p:sp>
      <p:sp>
        <p:nvSpPr>
          <p:cNvPr id="4" name="Text Placeholder 3">
            <a:extLst>
              <a:ext uri="{FF2B5EF4-FFF2-40B4-BE49-F238E27FC236}">
                <a16:creationId xmlns:a16="http://schemas.microsoft.com/office/drawing/2014/main" id="{33C286AC-4674-FB53-AFB3-714BF260FCD9}"/>
              </a:ext>
            </a:extLst>
          </p:cNvPr>
          <p:cNvSpPr>
            <a:spLocks noGrp="1"/>
          </p:cNvSpPr>
          <p:nvPr>
            <p:ph type="body" sz="quarter" idx="14"/>
          </p:nvPr>
        </p:nvSpPr>
        <p:spPr/>
        <p:txBody>
          <a:bodyPr/>
          <a:lstStyle/>
          <a:p>
            <a:endParaRPr lang="en-US"/>
          </a:p>
        </p:txBody>
      </p:sp>
      <p:sp>
        <p:nvSpPr>
          <p:cNvPr id="2" name="AutoShape 2">
            <a:extLst>
              <a:ext uri="{FF2B5EF4-FFF2-40B4-BE49-F238E27FC236}">
                <a16:creationId xmlns:a16="http://schemas.microsoft.com/office/drawing/2014/main" id="{CEED1F96-C822-41A7-DAC0-D00561390F71}"/>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06271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A54936-EB26-6988-97A1-EF0B73A24F7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8AD1444E-7175-09A1-8186-3789EFCF0430}"/>
              </a:ext>
            </a:extLst>
          </p:cNvPr>
          <p:cNvSpPr>
            <a:spLocks noGrp="1"/>
          </p:cNvSpPr>
          <p:nvPr>
            <p:ph type="title"/>
          </p:nvPr>
        </p:nvSpPr>
        <p:spPr/>
        <p:txBody>
          <a:bodyPr/>
          <a:lstStyle/>
          <a:p>
            <a:r>
              <a:rPr lang="en-US" dirty="0" err="1"/>
              <a:t>SquidPy</a:t>
            </a:r>
            <a:r>
              <a:rPr lang="en-US" dirty="0"/>
              <a:t> Plotting Cell Clustering </a:t>
            </a:r>
          </a:p>
        </p:txBody>
      </p:sp>
      <p:pic>
        <p:nvPicPr>
          <p:cNvPr id="2" name="Content Placeholder 1">
            <a:extLst>
              <a:ext uri="{FF2B5EF4-FFF2-40B4-BE49-F238E27FC236}">
                <a16:creationId xmlns:a16="http://schemas.microsoft.com/office/drawing/2014/main" id="{3E2707D6-7BB9-6E92-7E68-290CC0D14290}"/>
              </a:ext>
            </a:extLst>
          </p:cNvPr>
          <p:cNvPicPr>
            <a:picLocks noGrp="1" noChangeAspect="1"/>
          </p:cNvPicPr>
          <p:nvPr>
            <p:ph sz="quarter" idx="13"/>
          </p:nvPr>
        </p:nvPicPr>
        <p:blipFill>
          <a:blip r:embed="rId3"/>
          <a:stretch>
            <a:fillRect/>
          </a:stretch>
        </p:blipFill>
        <p:spPr>
          <a:xfrm>
            <a:off x="847948" y="2090258"/>
            <a:ext cx="5621356" cy="4065608"/>
          </a:xfrm>
          <a:prstGeom prst="rect">
            <a:avLst/>
          </a:prstGeom>
        </p:spPr>
      </p:pic>
      <p:sp>
        <p:nvSpPr>
          <p:cNvPr id="4" name="Text Placeholder 3">
            <a:extLst>
              <a:ext uri="{FF2B5EF4-FFF2-40B4-BE49-F238E27FC236}">
                <a16:creationId xmlns:a16="http://schemas.microsoft.com/office/drawing/2014/main" id="{B2DAB66C-6415-1A8C-96A9-3B0B78993A13}"/>
              </a:ext>
            </a:extLst>
          </p:cNvPr>
          <p:cNvSpPr>
            <a:spLocks noGrp="1"/>
          </p:cNvSpPr>
          <p:nvPr>
            <p:ph type="body" sz="quarter" idx="14"/>
          </p:nvPr>
        </p:nvSpPr>
        <p:spPr/>
        <p:txBody>
          <a:bodyPr/>
          <a:lstStyle/>
          <a:p>
            <a:endParaRPr lang="en-US"/>
          </a:p>
        </p:txBody>
      </p:sp>
      <p:sp>
        <p:nvSpPr>
          <p:cNvPr id="5" name="Rectangle 4">
            <a:extLst>
              <a:ext uri="{FF2B5EF4-FFF2-40B4-BE49-F238E27FC236}">
                <a16:creationId xmlns:a16="http://schemas.microsoft.com/office/drawing/2014/main" id="{0977B5F7-B858-D257-97B1-176C2E5470B0}"/>
              </a:ext>
            </a:extLst>
          </p:cNvPr>
          <p:cNvSpPr/>
          <p:nvPr/>
        </p:nvSpPr>
        <p:spPr>
          <a:xfrm>
            <a:off x="2932658" y="1597388"/>
            <a:ext cx="1875099" cy="3024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C_1_4_###</a:t>
            </a:r>
          </a:p>
        </p:txBody>
      </p:sp>
      <p:sp>
        <p:nvSpPr>
          <p:cNvPr id="6" name="TextBox 5">
            <a:extLst>
              <a:ext uri="{FF2B5EF4-FFF2-40B4-BE49-F238E27FC236}">
                <a16:creationId xmlns:a16="http://schemas.microsoft.com/office/drawing/2014/main" id="{B1970450-F452-2A72-30EA-A41F930E96CD}"/>
              </a:ext>
            </a:extLst>
          </p:cNvPr>
          <p:cNvSpPr txBox="1"/>
          <p:nvPr/>
        </p:nvSpPr>
        <p:spPr>
          <a:xfrm>
            <a:off x="6782765" y="1597388"/>
            <a:ext cx="4571035" cy="3416320"/>
          </a:xfrm>
          <a:prstGeom prst="rect">
            <a:avLst/>
          </a:prstGeom>
          <a:noFill/>
        </p:spPr>
        <p:txBody>
          <a:bodyPr wrap="square" rtlCol="0">
            <a:spAutoFit/>
          </a:bodyPr>
          <a:lstStyle/>
          <a:p>
            <a:r>
              <a:rPr lang="en-US" dirty="0"/>
              <a:t>Shows which cells like to clusters which with other cells</a:t>
            </a:r>
          </a:p>
          <a:p>
            <a:pPr marL="285750" indent="-285750">
              <a:buFont typeface="Arial" panose="020B0604020202020204" pitchFamily="34" charset="0"/>
              <a:buChar char="•"/>
            </a:pPr>
            <a:r>
              <a:rPr lang="en-US" dirty="0"/>
              <a:t>Most cells favor their own type</a:t>
            </a:r>
          </a:p>
          <a:p>
            <a:pPr marL="285750" indent="-285750">
              <a:buFont typeface="Arial" panose="020B0604020202020204" pitchFamily="34" charset="0"/>
              <a:buChar char="•"/>
            </a:pPr>
            <a:r>
              <a:rPr lang="en-US" dirty="0"/>
              <a:t>Did not notice much by the naked eye.</a:t>
            </a:r>
          </a:p>
          <a:p>
            <a:pPr marL="285750" indent="-285750">
              <a:buFont typeface="Arial" panose="020B0604020202020204" pitchFamily="34" charset="0"/>
              <a:buChar char="•"/>
            </a:pPr>
            <a:r>
              <a:rPr lang="en-US" dirty="0"/>
              <a:t>Still have bugs to fix, code only runs on about 1/3 of samples due to matrix errors. </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r>
              <a:rPr lang="en-US" dirty="0"/>
              <a:t>Future Directions</a:t>
            </a:r>
          </a:p>
          <a:p>
            <a:pPr marL="285750" indent="-285750">
              <a:buFont typeface="Arial" panose="020B0604020202020204" pitchFamily="34" charset="0"/>
              <a:buChar char="•"/>
            </a:pPr>
            <a:r>
              <a:rPr lang="en-US" dirty="0"/>
              <a:t>Get numbers for all types and determine whether PMN spatial interaction with CD4 and CD8 cell are significant</a:t>
            </a:r>
          </a:p>
        </p:txBody>
      </p:sp>
    </p:spTree>
    <p:extLst>
      <p:ext uri="{BB962C8B-B14F-4D97-AF65-F5344CB8AC3E}">
        <p14:creationId xmlns:p14="http://schemas.microsoft.com/office/powerpoint/2010/main" val="1061972597"/>
      </p:ext>
    </p:extLst>
  </p:cSld>
  <p:clrMapOvr>
    <a:masterClrMapping/>
  </p:clrMapOvr>
</p:sld>
</file>

<file path=ppt/theme/theme1.xml><?xml version="1.0" encoding="utf-8"?>
<a:theme xmlns:a="http://schemas.openxmlformats.org/drawingml/2006/main" name="Office Theme">
  <a:themeElements>
    <a:clrScheme name="UW-Madison 2">
      <a:dk1>
        <a:srgbClr val="202020"/>
      </a:dk1>
      <a:lt1>
        <a:srgbClr val="FFFFFF"/>
      </a:lt1>
      <a:dk2>
        <a:srgbClr val="101010"/>
      </a:dk2>
      <a:lt2>
        <a:srgbClr val="DADFE1"/>
      </a:lt2>
      <a:accent1>
        <a:srgbClr val="C5050C"/>
      </a:accent1>
      <a:accent2>
        <a:srgbClr val="8DD3CE"/>
      </a:accent2>
      <a:accent3>
        <a:srgbClr val="FCCB51"/>
      </a:accent3>
      <a:accent4>
        <a:srgbClr val="ADADAD"/>
      </a:accent4>
      <a:accent5>
        <a:srgbClr val="006992"/>
      </a:accent5>
      <a:accent6>
        <a:srgbClr val="432E4F"/>
      </a:accent6>
      <a:hlink>
        <a:srgbClr val="0479A8"/>
      </a:hlink>
      <a:folHlink>
        <a:srgbClr val="0479A8"/>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UW-Madison-data-RedHat-16_9" id="{39149448-8F7A-FF49-B9B1-924C8F85E517}" vid="{49B34611-19B4-3D48-B648-24C73EA204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UW-Madison-data-RedHat-16_9</Template>
  <TotalTime>60</TotalTime>
  <Words>585</Words>
  <Application>Microsoft Macintosh PowerPoint</Application>
  <PresentationFormat>Widescreen</PresentationFormat>
  <Paragraphs>86</Paragraphs>
  <Slides>18</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Calibri</vt:lpstr>
      <vt:lpstr>Red Hat Display</vt:lpstr>
      <vt:lpstr>Red Hat Text</vt:lpstr>
      <vt:lpstr>Symbol</vt:lpstr>
      <vt:lpstr>Office Theme</vt:lpstr>
      <vt:lpstr>How to use this template</vt:lpstr>
      <vt:lpstr>Week 1 Updates Shapiro</vt:lpstr>
      <vt:lpstr>CosMx Data</vt:lpstr>
      <vt:lpstr>Training &amp; Setup</vt:lpstr>
      <vt:lpstr>SquidPy Plotting and Packages</vt:lpstr>
      <vt:lpstr>Question 1 – Mapping Protein Expression to mRNA expression</vt:lpstr>
      <vt:lpstr>PowerPoint Presentation</vt:lpstr>
      <vt:lpstr>Possible Reason for mismatch</vt:lpstr>
      <vt:lpstr>SquidPy Plotting Cell Clustering </vt:lpstr>
      <vt:lpstr>mRNA Expression Cell identification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Evan Johns</dc:creator>
  <cp:lastModifiedBy>EVAN DANIEL JOHNS</cp:lastModifiedBy>
  <cp:revision>4</cp:revision>
  <dcterms:created xsi:type="dcterms:W3CDTF">2025-06-03T19:55:18Z</dcterms:created>
  <dcterms:modified xsi:type="dcterms:W3CDTF">2025-06-03T20:58:28Z</dcterms:modified>
</cp:coreProperties>
</file>