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61E15-1B6B-4862-90BF-88E1A86103C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BCF6-8ECE-4872-BAF6-8A8AFF14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BCF6-8ECE-4872-BAF6-8A8AFF144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19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04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0A91-57C2-4606-9F0A-2125C7AB04E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FCB181-85C2-402A-92B2-AB0D9090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014" y="2839100"/>
            <a:ext cx="7766936" cy="1646302"/>
          </a:xfrm>
        </p:spPr>
        <p:txBody>
          <a:bodyPr/>
          <a:lstStyle/>
          <a:p>
            <a:r>
              <a:rPr lang="en-US" b="1" dirty="0" smtClean="0"/>
              <a:t>COSC 2430 End of Semester Survey Results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39432" y="4700745"/>
            <a:ext cx="7425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Students Responded: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Students Responded and entered their PeopleSoft ID: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3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854" t="24881" r="27778" b="40039"/>
          <a:stretch/>
        </p:blipFill>
        <p:spPr>
          <a:xfrm>
            <a:off x="583858" y="1270000"/>
            <a:ext cx="8783620" cy="40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2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Open-ended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13" t="35382" r="27720" b="11140"/>
          <a:stretch/>
        </p:blipFill>
        <p:spPr>
          <a:xfrm>
            <a:off x="456788" y="1270000"/>
            <a:ext cx="7243618" cy="51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24" t="35126" r="27934" b="9782"/>
          <a:stretch/>
        </p:blipFill>
        <p:spPr>
          <a:xfrm>
            <a:off x="464287" y="476645"/>
            <a:ext cx="7686847" cy="56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34" t="48096" r="28079" b="9931"/>
          <a:stretch/>
        </p:blipFill>
        <p:spPr>
          <a:xfrm>
            <a:off x="280657" y="401737"/>
            <a:ext cx="7622057" cy="4284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323" t="72136" r="27515" b="10696"/>
          <a:stretch/>
        </p:blipFill>
        <p:spPr>
          <a:xfrm>
            <a:off x="461818" y="4533409"/>
            <a:ext cx="7515755" cy="17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*Question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54" y="4540962"/>
            <a:ext cx="10920155" cy="23170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apology for a mistake occurred at Question 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yellow option was worded wrong as a copy and paste error, originally is says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“yes and negatively. My work-study job allows me to study at work.”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was later changed to the current option displayed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“yes and negatively. My job takes too much time from me.”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 suggest to disregard the yellow portion in the graph, and only look at Deep Blue(1), Orange(2), Green (4) and Purple (5) parts of the graph. Thank you!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714" t="35045" r="27607" b="34029"/>
          <a:stretch/>
        </p:blipFill>
        <p:spPr>
          <a:xfrm>
            <a:off x="595854" y="1270000"/>
            <a:ext cx="7715514" cy="3140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7678" y="2312351"/>
            <a:ext cx="2600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Blue (1): 3.2%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 (2): 1.6%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Yellow (3): 6.3%</a:t>
            </a:r>
          </a:p>
        </p:txBody>
      </p:sp>
    </p:spTree>
    <p:extLst>
      <p:ext uri="{BB962C8B-B14F-4D97-AF65-F5344CB8AC3E}">
        <p14:creationId xmlns:p14="http://schemas.microsoft.com/office/powerpoint/2010/main" val="42003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feel free to share your thoughts and 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168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35" t="27027" r="27651" b="38451"/>
          <a:stretch/>
        </p:blipFill>
        <p:spPr>
          <a:xfrm>
            <a:off x="677334" y="1222675"/>
            <a:ext cx="8524342" cy="3870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5105621"/>
            <a:ext cx="6990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went with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“Other”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did not specify which class they took before Data Structure. But a possible guess is that they transferred to UH with intro classes already taken at community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olleges or other universities.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16" t="62360" r="27818" b="4285"/>
          <a:stretch/>
        </p:blipFill>
        <p:spPr>
          <a:xfrm>
            <a:off x="518348" y="1270000"/>
            <a:ext cx="8563204" cy="37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915" t="22707" r="27652" b="42305"/>
          <a:stretch/>
        </p:blipFill>
        <p:spPr>
          <a:xfrm>
            <a:off x="761461" y="1348967"/>
            <a:ext cx="8428413" cy="39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4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15" t="60261" r="27932" b="4052"/>
          <a:stretch/>
        </p:blipFill>
        <p:spPr>
          <a:xfrm>
            <a:off x="568693" y="1427932"/>
            <a:ext cx="8407978" cy="3995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5330290"/>
            <a:ext cx="699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Purple (5): 6.3%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983" t="21950" r="27758" b="41380"/>
          <a:stretch/>
        </p:blipFill>
        <p:spPr>
          <a:xfrm>
            <a:off x="597528" y="1233541"/>
            <a:ext cx="8526643" cy="41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66" t="60115" r="27874" b="3670"/>
          <a:stretch/>
        </p:blipFill>
        <p:spPr>
          <a:xfrm>
            <a:off x="584969" y="1270000"/>
            <a:ext cx="8611647" cy="4151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5" y="5330290"/>
            <a:ext cx="661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Blue (1): 6.3%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 (2): 7.9%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73" t="22639" r="27854" b="41725"/>
          <a:stretch/>
        </p:blipFill>
        <p:spPr>
          <a:xfrm>
            <a:off x="474133" y="1505528"/>
            <a:ext cx="8665769" cy="4091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5330290"/>
            <a:ext cx="6990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 (2): 3.2%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Yellow (3): 1.6%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(4): 6.3%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0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21" t="62753" r="27881" b="3606"/>
          <a:stretch/>
        </p:blipFill>
        <p:spPr>
          <a:xfrm>
            <a:off x="506418" y="1376127"/>
            <a:ext cx="8767584" cy="3947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511" y="3016801"/>
            <a:ext cx="1721834" cy="658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(4): 4.8%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Purple (5): 4.8%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136" y="5323438"/>
            <a:ext cx="10078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(Yellow 15.9% + Orange 12.7% + Deep Blue19%)= 47.6% of the students who responded to the survey says there is more than 55% of the chance for them to take this class again (due to poor performance).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 wish you help me to check if this question is worded clearly or can lead to other interpretations. Thank you!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76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347</Words>
  <Application>Microsoft Office PowerPoint</Application>
  <PresentationFormat>Widescreen</PresentationFormat>
  <Paragraphs>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COSC 2430 End of Semester Survey Results</vt:lpstr>
      <vt:lpstr>Question 1</vt:lpstr>
      <vt:lpstr>Question 2</vt:lpstr>
      <vt:lpstr>Question 4 </vt:lpstr>
      <vt:lpstr>Question 5</vt:lpstr>
      <vt:lpstr>Question 6</vt:lpstr>
      <vt:lpstr>Question 7 </vt:lpstr>
      <vt:lpstr>Question 8</vt:lpstr>
      <vt:lpstr>Question 9</vt:lpstr>
      <vt:lpstr>Question 10</vt:lpstr>
      <vt:lpstr>Open-ended Question</vt:lpstr>
      <vt:lpstr>PowerPoint Presentation</vt:lpstr>
      <vt:lpstr>PowerPoint Presentation</vt:lpstr>
      <vt:lpstr>*Question 3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2430 End of Semester Survey Results</dc:title>
  <dc:creator>Tian, Yilei</dc:creator>
  <cp:lastModifiedBy>Tian, Yilei</cp:lastModifiedBy>
  <cp:revision>10</cp:revision>
  <dcterms:created xsi:type="dcterms:W3CDTF">2017-05-25T21:15:59Z</dcterms:created>
  <dcterms:modified xsi:type="dcterms:W3CDTF">2017-05-25T22:20:22Z</dcterms:modified>
</cp:coreProperties>
</file>