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3C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7D784-34A3-47D9-B24D-85691D185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8BBFE9-DAE7-2AB8-CE8E-C2E401538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09B88-5A48-98E1-0B1E-543F2A05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EC91E-6193-B2CD-8E5A-60FF6E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D93D4-57CF-E5D5-D5B2-4D990808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830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23697-4466-CAC4-2082-9F8F816C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D94D63-276B-9B04-B205-06D8DD4FD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DE6E3-0F45-A362-7E4F-6C600590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B54CF-6337-D7E9-567C-D3F8B76E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3A208-050E-7F51-E071-B4F190DE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163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489CF4-F476-8AB9-20DA-A3D1DEFDB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B796CF-33E4-D170-1551-A78779077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AB415-B48F-8744-893E-67B62BAE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5C578-863E-61FC-1577-6E25D596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E6B01-BD77-4B13-2D44-A64C7529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780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99B1D-7C05-861D-4639-8A38044E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8F976-41AB-54CB-0FF9-9FF26C92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ED47A-A7C1-CAC0-F7B4-AA400AF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2A7B5-F47E-AFE2-4E3F-15DC6146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57BC4E-D262-64AD-B0B9-82125A52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986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BA66C-F92C-1D0F-2D56-88C12448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A9FF1-CF67-7100-CF63-6E048B58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C6F12-AAE4-0145-6E28-0AAF09C7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173C67-F664-3FDF-911E-F79E9F9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4ADAB-26D6-290A-BE17-A73B45D2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422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BADED-BDE7-5308-1B82-7E26CFD2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FE2CC8-65D0-DD15-025C-2213D2288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113C54-5F1F-35B1-0F51-E4F3E78D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459154-AEE2-FBA8-48FA-0F2BFE2D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1D0EEA-0B4A-0882-2D50-037EEF6F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FA8695-7EA9-0769-343F-47D943EB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8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5C92D-C184-52C3-8CCC-B9E47C06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8AC3FE-4376-2FC4-62DF-7C5BB1A4E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B8D2A8-857F-379D-1497-A1EB5233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7BF184-C607-DEF7-26F9-01363468F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61C0AF-4B74-012F-4984-C88FA5DD3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CCE89D-AFCC-D1FF-E9D0-95696B22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45830C-A425-7FCB-0D10-A7048291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CD3056-25B4-6923-9553-A43DA159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161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B6F07-D2E7-06EE-0ED7-00110753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CB3241-7687-9D07-3C83-98307079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4909EE-D776-913C-5C46-40F377BA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457948-5322-B17F-2861-CBF2D9D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76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3118D9-7032-1A61-C7AC-4A1BC64F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5423A5-C3B3-5529-CB7B-1A519EB7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5138F8-8608-85F8-FBE3-49C5FF5F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0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6B550-FA80-5BF0-691A-75F8CD5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15DC3-5873-8A37-F664-9E591D6F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C35014-B9E2-F58E-B4F4-2CA4EBEA0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7AF08B-0929-585B-363B-972AA9E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F0B96D-5FA4-DF44-38F9-A72351F9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85A3BB-9520-3CC6-7DFE-D2125C46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083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C0DF7-E3DB-B519-E990-E64760AC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D9B22F-F1B0-44D9-1487-47D343C2F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8E1574-7915-359A-AE8F-328619A3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3FCC03-3F76-9C39-7B31-BCB4AE40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FF2019-05C5-AB13-78F5-0B4A168C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4FB65-FEEE-BC32-9C2C-683A5EF9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21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8F24CD-CAD5-D866-BA3E-875EB66F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707D6-B191-8DD9-74B0-6CE741BA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BB6247-5CFA-6951-30F4-7113C1936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CB-2460-40C0-AD5D-AC24D64DDC47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0B726-0EF3-AE27-2E77-DD90981A7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E3A31-CA14-DDCE-32F6-FC704D9C2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54BA-D3BA-4700-B845-27C100F21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7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997D33-200C-4D88-5F35-8B38B528D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ln/>
          <a:effectLst>
            <a:glow>
              <a:srgbClr val="000000"/>
            </a:glo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SAE Sénéscalade</a:t>
            </a:r>
            <a:br>
              <a:rPr lang="fr-FR" dirty="0">
                <a:solidFill>
                  <a:srgbClr val="FFFFFF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</a:br>
            <a:r>
              <a:rPr lang="fr-FR" dirty="0">
                <a:solidFill>
                  <a:srgbClr val="FFFFFF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Tab Magiques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12A26A-1C71-F280-4AD1-3F0F3038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ln/>
          <a:effectLst>
            <a:glow>
              <a:srgbClr val="000000"/>
            </a:glo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Lussandre Lederrey – Allan Maccrez – Corentin Batard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E3C2BB-6B50-F7F3-39F8-DFF6EF493835}"/>
              </a:ext>
            </a:extLst>
          </p:cNvPr>
          <p:cNvSpPr txBox="1"/>
          <p:nvPr/>
        </p:nvSpPr>
        <p:spPr>
          <a:xfrm>
            <a:off x="0" y="6611779"/>
            <a:ext cx="346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893C4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0614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Sommaire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Technologies utilisées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Explication de notre réponse à la demande du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Fonctionnalités mises en place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Défis à surmonter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Prochainement…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6AB79B-3507-BA3A-7721-FCBB584998DD}"/>
              </a:ext>
            </a:extLst>
          </p:cNvPr>
          <p:cNvSpPr txBox="1"/>
          <p:nvPr/>
        </p:nvSpPr>
        <p:spPr>
          <a:xfrm>
            <a:off x="0" y="6611779"/>
            <a:ext cx="346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893C4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Technologies utilisées</a:t>
            </a:r>
          </a:p>
        </p:txBody>
      </p:sp>
    </p:spTree>
    <p:extLst>
      <p:ext uri="{BB962C8B-B14F-4D97-AF65-F5344CB8AC3E}">
        <p14:creationId xmlns:p14="http://schemas.microsoft.com/office/powerpoint/2010/main" val="74155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Technologies utilisées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9822FB1-AAD5-BBD3-5265-3A8BFD123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841" y="2292414"/>
            <a:ext cx="3292632" cy="3613864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819393FB-5B2A-0C0A-70D4-E99844229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6148" y="1859755"/>
            <a:ext cx="5961177" cy="208709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CE3DC38-0F5E-D4C7-571C-612A7AED9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0865" y="3819909"/>
            <a:ext cx="4962525" cy="25622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2BEA02A-2627-C5E5-2757-0811371A6652}"/>
              </a:ext>
            </a:extLst>
          </p:cNvPr>
          <p:cNvSpPr txBox="1"/>
          <p:nvPr/>
        </p:nvSpPr>
        <p:spPr>
          <a:xfrm>
            <a:off x="0" y="6611779"/>
            <a:ext cx="346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893C4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Réponse aux demandes du client</a:t>
            </a:r>
          </a:p>
        </p:txBody>
      </p:sp>
    </p:spTree>
    <p:extLst>
      <p:ext uri="{BB962C8B-B14F-4D97-AF65-F5344CB8AC3E}">
        <p14:creationId xmlns:p14="http://schemas.microsoft.com/office/powerpoint/2010/main" val="2858555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Réponse aux demandes du client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Implémentation fonctionnelle d’abord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L’ergonomie et le design viennent ensuite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L’inscription au cœur de l’application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Mises à jour régulières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Modules indépendants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Maintenabilité du code et documentation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755611-7867-E98D-A21B-42DA6AF27785}"/>
              </a:ext>
            </a:extLst>
          </p:cNvPr>
          <p:cNvSpPr txBox="1"/>
          <p:nvPr/>
        </p:nvSpPr>
        <p:spPr>
          <a:xfrm>
            <a:off x="0" y="6611779"/>
            <a:ext cx="346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893C4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Fonctionnalités mises en place</a:t>
            </a:r>
          </a:p>
        </p:txBody>
      </p:sp>
    </p:spTree>
    <p:extLst>
      <p:ext uri="{BB962C8B-B14F-4D97-AF65-F5344CB8AC3E}">
        <p14:creationId xmlns:p14="http://schemas.microsoft.com/office/powerpoint/2010/main" val="2612676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Fonctionnalités mises en place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Inscription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Connexion et déconnexion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Choix d’un créneau dans une interface moderne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Reprise d’inscription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Modifications d’informations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Visualisation de son créneau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F040E-2031-19FA-BFD7-294BCD95E101}"/>
              </a:ext>
            </a:extLst>
          </p:cNvPr>
          <p:cNvSpPr txBox="1"/>
          <p:nvPr/>
        </p:nvSpPr>
        <p:spPr>
          <a:xfrm>
            <a:off x="0" y="6611779"/>
            <a:ext cx="346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893C4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Défis à surmonter</a:t>
            </a:r>
          </a:p>
        </p:txBody>
      </p:sp>
    </p:spTree>
    <p:extLst>
      <p:ext uri="{BB962C8B-B14F-4D97-AF65-F5344CB8AC3E}">
        <p14:creationId xmlns:p14="http://schemas.microsoft.com/office/powerpoint/2010/main" val="404574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Défis à surmonter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Apprentissage d’un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Travail avec Jira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Ampleur du projet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Répartition des tâches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Réactivité face aux changements et aux erreurs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A6BEF3-7492-2556-B6EE-02558B288959}"/>
              </a:ext>
            </a:extLst>
          </p:cNvPr>
          <p:cNvSpPr txBox="1"/>
          <p:nvPr/>
        </p:nvSpPr>
        <p:spPr>
          <a:xfrm>
            <a:off x="0" y="6611779"/>
            <a:ext cx="346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893C4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Prochainement… </a:t>
            </a:r>
          </a:p>
        </p:txBody>
      </p:sp>
    </p:spTree>
    <p:extLst>
      <p:ext uri="{BB962C8B-B14F-4D97-AF65-F5344CB8AC3E}">
        <p14:creationId xmlns:p14="http://schemas.microsoft.com/office/powerpoint/2010/main" val="5502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803A6CE-925D-5BB2-9619-02F78102C0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Prochainement…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67D25-F766-D18F-41FA-61B910250F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Liste d’attente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Partie admin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Export en CSV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Envoi de mails de confirmation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Design complet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Déploiement facile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EE3E7AB-65B2-520F-7AD7-15B533242DAD}"/>
              </a:ext>
            </a:extLst>
          </p:cNvPr>
          <p:cNvSpPr txBox="1"/>
          <p:nvPr/>
        </p:nvSpPr>
        <p:spPr>
          <a:xfrm>
            <a:off x="0" y="6611779"/>
            <a:ext cx="3461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893C4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162905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514343A-5BA6-74EA-39B0-91871BF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14226" b="27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/>
          <a:effectLst>
            <a:glow>
              <a:srgbClr val="000000"/>
            </a:glo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997D33-200C-4D88-5F35-8B38B528D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ln/>
          <a:effectLst>
            <a:glow>
              <a:srgbClr val="000000"/>
            </a:glow>
          </a:effectLst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5496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glow>
              <a:srgbClr val="00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C0C0C0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154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Thème Office</vt:lpstr>
      <vt:lpstr>SAE Sénéscalade Tab Magiques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Sénéscalade – Tab Magiques</dc:title>
  <dc:creator>EDM115</dc:creator>
  <cp:lastModifiedBy>EDM115</cp:lastModifiedBy>
  <cp:revision>28</cp:revision>
  <dcterms:created xsi:type="dcterms:W3CDTF">2024-01-11T13:37:59Z</dcterms:created>
  <dcterms:modified xsi:type="dcterms:W3CDTF">2024-01-11T21:29:16Z</dcterms:modified>
</cp:coreProperties>
</file>