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3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154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Thème Office</vt:lpstr>
      <vt:lpstr>SAE Sénéscalade Tab Magiques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Sénéscalade – Tab Magiques</dc:title>
  <dc:creator>EDM115</dc:creator>
  <cp:lastModifiedBy>EDM115</cp:lastModifiedBy>
  <cp:revision>28</cp:revision>
  <dcterms:created xsi:type="dcterms:W3CDTF">2024-01-11T13:37:59Z</dcterms:created>
  <dcterms:modified xsi:type="dcterms:W3CDTF">2024-01-11T21:29:16Z</dcterms:modified>
</cp:coreProperties>
</file>