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15" y="-4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4EE7E-5644-6B70-7092-8A4BCB35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313EA7-81F6-AF2C-2DAA-F17C498A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B8440-53FE-D5FE-3704-A0849BC6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C6188-B97B-10D7-FE59-83C0C8F2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DF7A7-B5EC-ACFF-AD72-D2E34E81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12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F36E-DBBD-8A3A-656E-473BE952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FFA2BC-14AD-6279-EA84-FFAAAB22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B1112-11DB-3716-2C67-2D193C3F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05512-A685-B7DA-1D18-92C2959D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726FF-799B-F641-3C73-036EFCFC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5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B0E1E9-D82F-AC9D-6A7A-5D3277A1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E0553E-7AFB-139E-1A48-812B5A33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2590F-45F6-A541-757F-02432B98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AE2E-84C7-BEC0-E8F0-95733C0C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F0B95-A294-595E-FBA9-A15C45AB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3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DA21C-E141-1D02-24A4-E8BAB612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ADAF3-9CA0-5D7B-B898-A9B4D16D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3F468F-B069-7FF7-CDA5-E6128343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BDA19-4BC3-D4E5-7B56-7900370E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2C907-BD11-D008-2799-82A2098E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2004-E542-4AE0-B43C-4DDF1923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C26EB-98D4-B137-7E91-F9977966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5AFA9-F6DA-556E-BEA4-C34646D7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CC19D-A2FA-E5C1-A0C9-6F0BCBC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50377-6FF6-3818-6B1D-EFAB53B5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5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A261E-686F-AC9D-24C9-B694070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C0AEE-E718-39EF-EFE7-01383553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E02A89-72CA-1B40-2F08-3815ACFA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4C947-EA41-DF0A-029C-7E8207B8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E1E632-776D-5AAF-66D3-679DAB40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F360A-A539-1DB0-A3E9-EB606574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0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A7202-F0D4-580C-7E6A-018C85BA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026D5-D703-61AE-9A50-3AFBBEF6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52B13-C8FB-C2D4-C8B9-4C85219B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1CB248-A3C2-180E-8229-F6538E412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846484-9ECD-C93F-0419-7AC99526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556BA9-20ED-2862-A2CB-C7081C4E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5006DA-5F91-CCCB-0CAD-22AA6C6F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C124A8-6A30-2269-DDB6-3A0F8C47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5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F12B3-80AF-788E-FCD7-F0CE031C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383B3C-2DE1-8892-9447-D18B4402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428A0D-FC35-952B-E3A3-21EFDF4B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A07939-BC82-7AFD-3FA0-48812997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894D49-88DC-42ED-7D69-18733EB3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C08811-85B4-EC6E-62E0-4CDD9461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045BFD-B35F-9426-F83D-E78AB252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5AA73-AC23-C9DE-2FCD-4CBA197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D459F-1154-8C01-569C-FDC2F7ED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BFFA57-6942-F708-9056-9162D404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123A1-13B8-A418-D032-B007BF17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5786F4-B999-F88D-0CE4-65E67D05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7A565-1F94-98E5-245D-B0BFC0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3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9FB88-1870-407D-56D9-FDC15412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C54605-F3DF-0DF2-D9CC-912CF171A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1066CF-E63E-0D4C-304F-1B3BD5BC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1F382-48CF-4F61-A39F-D8F26A83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29384-8B29-817C-8BCB-6E32A0B8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B6285A-17D9-A166-9F02-C62BE28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535B96-E0EA-3BA5-8313-43E22625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F943A-75C4-6118-6665-A04479E7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645BF-FC66-966F-55B2-A4EAF060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5828-189E-4F62-A1DF-AEC872634AC6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73556-4F41-23FE-2954-2E7BAB336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673D2-413C-66F1-60A4-1CB592D44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57FA-AE35-4DED-A6EB-23F86EC6F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CC887A-99F5-18A7-43D2-840B9888C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3333" r="2051" b="3287"/>
          <a:stretch/>
        </p:blipFill>
        <p:spPr>
          <a:xfrm>
            <a:off x="4637277" y="305049"/>
            <a:ext cx="2917446" cy="1647576"/>
          </a:xfrm>
          <a:prstGeom prst="rect">
            <a:avLst/>
          </a:prstGeom>
        </p:spPr>
      </p:pic>
      <p:pic>
        <p:nvPicPr>
          <p:cNvPr id="7" name="Image 6" descr="Une image contenant texte, écran, capture d’écran, Appareils électroniques&#10;&#10;Description générée automatiquement">
            <a:extLst>
              <a:ext uri="{FF2B5EF4-FFF2-40B4-BE49-F238E27FC236}">
                <a16:creationId xmlns:a16="http://schemas.microsoft.com/office/drawing/2014/main" id="{FBC6A623-3FAD-76F0-8B95-877C2A6B9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" b="1"/>
          <a:stretch/>
        </p:blipFill>
        <p:spPr>
          <a:xfrm>
            <a:off x="8969319" y="2131722"/>
            <a:ext cx="2344746" cy="1297278"/>
          </a:xfrm>
          <a:prstGeom prst="rect">
            <a:avLst/>
          </a:prstGeom>
        </p:spPr>
      </p:pic>
      <p:pic>
        <p:nvPicPr>
          <p:cNvPr id="9" name="Image 8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B1EE79F6-BFBD-0975-F305-EFEA4961E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"/>
          <a:stretch/>
        </p:blipFill>
        <p:spPr>
          <a:xfrm>
            <a:off x="4791823" y="2133970"/>
            <a:ext cx="2608354" cy="14439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B719D-742F-D5D8-FAE3-C24CD3F19F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"/>
          <a:stretch/>
        </p:blipFill>
        <p:spPr>
          <a:xfrm>
            <a:off x="190181" y="2251793"/>
            <a:ext cx="1638620" cy="906614"/>
          </a:xfrm>
          <a:prstGeom prst="rect">
            <a:avLst/>
          </a:prstGeom>
        </p:spPr>
      </p:pic>
      <p:pic>
        <p:nvPicPr>
          <p:cNvPr id="13" name="Image 12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A502392E-DB2F-3E29-A8CF-41E63EA5E1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235900" y="3381565"/>
            <a:ext cx="1547180" cy="85943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BDC012D-D966-6581-2E75-7D4B7B5C64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"/>
          <a:stretch/>
        </p:blipFill>
        <p:spPr>
          <a:xfrm>
            <a:off x="2166733" y="2251793"/>
            <a:ext cx="1464120" cy="808580"/>
          </a:xfrm>
          <a:prstGeom prst="rect">
            <a:avLst/>
          </a:prstGeom>
        </p:spPr>
      </p:pic>
      <p:pic>
        <p:nvPicPr>
          <p:cNvPr id="17" name="Image 16" descr="Une image contenant texte, Site web&#10;&#10;Description générée automatiquement">
            <a:extLst>
              <a:ext uri="{FF2B5EF4-FFF2-40B4-BE49-F238E27FC236}">
                <a16:creationId xmlns:a16="http://schemas.microsoft.com/office/drawing/2014/main" id="{D2CF17FE-CA2D-0286-E7C2-D4DD8CBC5A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/>
        </p:blipFill>
        <p:spPr>
          <a:xfrm>
            <a:off x="2102656" y="3288212"/>
            <a:ext cx="1592274" cy="8867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B61B14-146B-DA0A-C44A-A8077CEA3B5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/>
          <a:stretch/>
        </p:blipFill>
        <p:spPr>
          <a:xfrm>
            <a:off x="2239444" y="4666838"/>
            <a:ext cx="1625420" cy="905212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90F904-3EFD-6311-0BBD-9A87F97566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247632" y="5296116"/>
            <a:ext cx="1523716" cy="84052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C4305E4-4F17-8062-D637-50BE4E8637B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"/>
          <a:stretch/>
        </p:blipFill>
        <p:spPr>
          <a:xfrm>
            <a:off x="7171892" y="3698986"/>
            <a:ext cx="2017280" cy="111121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DAD1F65-B9BF-A29F-4F2C-E8B7BA208A8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8"/>
          <a:stretch/>
        </p:blipFill>
        <p:spPr>
          <a:xfrm>
            <a:off x="10186868" y="3698986"/>
            <a:ext cx="2005132" cy="1111214"/>
          </a:xfrm>
          <a:prstGeom prst="rect">
            <a:avLst/>
          </a:prstGeom>
        </p:spPr>
      </p:pic>
      <p:pic>
        <p:nvPicPr>
          <p:cNvPr id="28" name="Image 27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65FAE118-E6A7-6493-EFE5-BA14247F5F0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/>
          <a:stretch/>
        </p:blipFill>
        <p:spPr>
          <a:xfrm>
            <a:off x="2237479" y="5800198"/>
            <a:ext cx="1629350" cy="905402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EEE9D70-9CFF-A4F8-E9E5-595DB3877D9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096000" y="1952625"/>
            <a:ext cx="0" cy="18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BA54D-A1E2-7024-5FBA-E222D867985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554723" y="1128837"/>
            <a:ext cx="2586969" cy="100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9E570C-01BE-55C7-E046-7F591DA5A2A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141692" y="3429000"/>
            <a:ext cx="1047742" cy="26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F7CB34E-C8CB-E565-EF88-9D317711CE09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 flipH="1">
            <a:off x="1009491" y="1128837"/>
            <a:ext cx="3627786" cy="112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9683175-4A88-B56D-E65A-1C682F905E5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flipH="1">
            <a:off x="2898793" y="1128837"/>
            <a:ext cx="1738484" cy="112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6790EB8-BD4C-FE85-EEAF-E3E7E1A35D5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009490" y="3158407"/>
            <a:ext cx="1" cy="2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B0673A4-12EE-3E85-9099-0FF5BB5310B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898793" y="3060373"/>
            <a:ext cx="0" cy="2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107BA3B-8ABC-E4C2-9216-B830ACBADF14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1009490" y="4241003"/>
            <a:ext cx="0" cy="105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289B3EF-2ABB-2A9E-D0B8-38FD135A5EED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3052154" y="5572050"/>
            <a:ext cx="0" cy="22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4720701-A484-AF74-4C61-B2D6C41CA057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3864864" y="1128837"/>
            <a:ext cx="772413" cy="399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51FC848-D834-EEB0-A7B6-95A8DD67A821}"/>
              </a:ext>
            </a:extLst>
          </p:cNvPr>
          <p:cNvCxnSpPr>
            <a:cxnSpLocks/>
            <a:stCxn id="7" idx="1"/>
            <a:endCxn id="25" idx="0"/>
          </p:cNvCxnSpPr>
          <p:nvPr/>
        </p:nvCxnSpPr>
        <p:spPr>
          <a:xfrm flipH="1">
            <a:off x="8180532" y="2780361"/>
            <a:ext cx="788787" cy="91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58116FF-2204-27F8-6889-DA8CE7CC3DE1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1009490" y="4174964"/>
            <a:ext cx="1889303" cy="112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7763A5F-8645-BDAA-FF6B-AF021CBC1ED5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1771348" y="5716378"/>
            <a:ext cx="466131" cy="5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99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EDM115</dc:creator>
  <cp:lastModifiedBy>EDM115</cp:lastModifiedBy>
  <cp:revision>7</cp:revision>
  <dcterms:created xsi:type="dcterms:W3CDTF">2023-04-15T11:25:18Z</dcterms:created>
  <dcterms:modified xsi:type="dcterms:W3CDTF">2023-04-15T11:36:17Z</dcterms:modified>
</cp:coreProperties>
</file>