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6" r:id="rId8"/>
    <p:sldId id="267" r:id="rId9"/>
    <p:sldId id="268" r:id="rId10"/>
    <p:sldId id="269" r:id="rId11"/>
    <p:sldId id="271" r:id="rId12"/>
    <p:sldId id="270" r:id="rId13"/>
  </p:sldIdLst>
  <p:sldSz cx="9906000" cy="6858000" type="A4"/>
  <p:notesSz cx="9906000" cy="6858000"/>
  <p:defaultTextStyle>
    <a:defPPr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>
      <p:cViewPr varScale="1">
        <p:scale>
          <a:sx n="115" d="100"/>
          <a:sy n="115" d="100"/>
        </p:scale>
        <p:origin x="1192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/>
          <p:cNvSpPr txBox="1">
            <a:spLocks noGrp="1"/>
          </p:cNvSpPr>
          <p:nvPr>
            <p:ph type="body"/>
          </p:nvPr>
        </p:nvSpPr>
        <p:spPr bwMode="auto">
          <a:xfrm>
            <a:off x="755951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Espace réservé de l'en-tête 2"/>
          <p:cNvSpPr txBox="1">
            <a:spLocks noGrp="1"/>
          </p:cNvSpPr>
          <p:nvPr>
            <p:ph type="hdr"/>
          </p:nvPr>
        </p:nvSpPr>
        <p:spPr bwMode="auto">
          <a:xfrm>
            <a:off x="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/>
          </p:nvPr>
        </p:nvSpPr>
        <p:spPr bwMode="auto">
          <a:xfrm>
            <a:off x="4278690" y="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>
              <a:defRPr/>
            </a:pPr>
            <a:fld id="{1D1B89AE-8D35-4BB5-B492-6D9BE4F23A39}" type="datetime1">
              <a:rPr lang="fr-FR"/>
              <a:t>20/01/2023</a:t>
            </a:fld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/>
          </p:nvPr>
        </p:nvSpPr>
        <p:spPr bwMode="auto">
          <a:xfrm>
            <a:off x="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/>
          </p:nvPr>
        </p:nvSpPr>
        <p:spPr bwMode="auto">
          <a:xfrm>
            <a:off x="4278690" y="10156760"/>
            <a:ext cx="3280473" cy="53420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>
              <a:defRPr/>
            </a:pPr>
            <a:fld id="{5CC2A059-B141-45A7-B910-B096D6D06820}" type="slidenum">
              <a:rPr/>
              <a:t>‹N°›</a:t>
            </a:fld>
            <a:endParaRPr/>
          </a:p>
        </p:txBody>
      </p:sp>
    </p:spTree>
  </p:cSld>
  <p:clrMap bg1="lt1" tx1="dk1" bg2="lt2" tx2="dk2" accent1="accent1" accent2="accent2" accent3="accent5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/>
          <p:cNvSpPr txBox="1">
            <a:spLocks noGrp="1"/>
          </p:cNvSpPr>
          <p:nvPr>
            <p:ph type="body"/>
          </p:nvPr>
        </p:nvSpPr>
        <p:spPr bwMode="auto">
          <a:xfrm>
            <a:off x="755951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215986" marR="0" indent="-215985">
              <a:defRPr/>
            </a:pPr>
            <a:r>
              <a:rPr sz="2000" u="none">
                <a:latin typeface="Liberation Sans"/>
                <a:ea typeface="Microsoft YaHei"/>
                <a:cs typeface="Lucida Sans"/>
              </a:rPr>
              <a:t>1ère partie en grand groupe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>
            <a:spLocks noGrp="1"/>
          </p:cNvSpPr>
          <p:nvPr>
            <p:ph type="title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place_holder"/>
          <p:cNvSpPr txBox="1">
            <a:spLocks noGrp="1"/>
          </p:cNvSpPr>
          <p:nvPr>
            <p:ph type="body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4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>
            <a:spLocks noGrp="1"/>
          </p:cNvSpPr>
          <p:nvPr>
            <p:ph type="title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place_holder"/>
          <p:cNvSpPr txBox="1">
            <a:spLocks noGrp="1"/>
          </p:cNvSpPr>
          <p:nvPr>
            <p:ph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  <a:effectLst/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8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9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e libre : forme 1"/>
          <p:cNvSpPr>
            <a:spLocks noGrp="1"/>
          </p:cNvSpPr>
          <p:nvPr/>
        </p:nvSpPr>
        <p:spPr bwMode="auto">
          <a:xfrm>
            <a:off x="2879" y="359"/>
            <a:ext cx="9899016" cy="6856848"/>
          </a:xfrm>
          <a:custGeom>
            <a:avLst/>
            <a:gdLst/>
            <a:ahLst/>
            <a:cxnLst/>
            <a:rect l="0" t="0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rgbClr val="DAE2EB"/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" name="Forme libre : forme 2"/>
          <p:cNvSpPr>
            <a:spLocks noGrp="1"/>
          </p:cNvSpPr>
          <p:nvPr/>
        </p:nvSpPr>
        <p:spPr bwMode="auto">
          <a:xfrm>
            <a:off x="148670" y="101873"/>
            <a:ext cx="6328401" cy="585719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4" name="Forme libre : forme 3"/>
          <p:cNvSpPr>
            <a:spLocks noGrp="1"/>
          </p:cNvSpPr>
          <p:nvPr/>
        </p:nvSpPr>
        <p:spPr bwMode="auto">
          <a:xfrm>
            <a:off x="199067" y="130311"/>
            <a:ext cx="6182610" cy="572255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5" name="Forme libre : forme 4"/>
          <p:cNvSpPr>
            <a:spLocks noGrp="1"/>
          </p:cNvSpPr>
          <p:nvPr/>
        </p:nvSpPr>
        <p:spPr bwMode="auto">
          <a:xfrm>
            <a:off x="249104" y="159109"/>
            <a:ext cx="6037539" cy="5588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6" name="Forme libre : forme 5"/>
          <p:cNvSpPr>
            <a:spLocks noGrp="1"/>
          </p:cNvSpPr>
          <p:nvPr/>
        </p:nvSpPr>
        <p:spPr bwMode="auto">
          <a:xfrm>
            <a:off x="299141" y="187908"/>
            <a:ext cx="5892108" cy="545365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7" name="Forme libre : forme 6"/>
          <p:cNvSpPr>
            <a:spLocks noGrp="1"/>
          </p:cNvSpPr>
          <p:nvPr/>
        </p:nvSpPr>
        <p:spPr bwMode="auto">
          <a:xfrm>
            <a:off x="348818" y="216346"/>
            <a:ext cx="5747037" cy="53193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8" name="Forme libre : forme 7"/>
          <p:cNvSpPr>
            <a:spLocks noGrp="1"/>
          </p:cNvSpPr>
          <p:nvPr/>
        </p:nvSpPr>
        <p:spPr bwMode="auto">
          <a:xfrm>
            <a:off x="399214" y="245144"/>
            <a:ext cx="5601607" cy="5184753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9" name="Forme libre : forme 8"/>
          <p:cNvSpPr>
            <a:spLocks noGrp="1"/>
          </p:cNvSpPr>
          <p:nvPr/>
        </p:nvSpPr>
        <p:spPr bwMode="auto">
          <a:xfrm>
            <a:off x="449250" y="273942"/>
            <a:ext cx="5456176" cy="50501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0" name="Forme libre : forme 9"/>
          <p:cNvSpPr>
            <a:spLocks noGrp="1"/>
          </p:cNvSpPr>
          <p:nvPr/>
        </p:nvSpPr>
        <p:spPr bwMode="auto">
          <a:xfrm>
            <a:off x="499288" y="302380"/>
            <a:ext cx="5311105" cy="491549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1" name="Forme libre : forme 10"/>
          <p:cNvSpPr>
            <a:spLocks noGrp="1"/>
          </p:cNvSpPr>
          <p:nvPr/>
        </p:nvSpPr>
        <p:spPr bwMode="auto">
          <a:xfrm>
            <a:off x="549325" y="331179"/>
            <a:ext cx="5165314" cy="47808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2" name="Forme libre : forme 11"/>
          <p:cNvSpPr>
            <a:spLocks noGrp="1"/>
          </p:cNvSpPr>
          <p:nvPr/>
        </p:nvSpPr>
        <p:spPr bwMode="auto">
          <a:xfrm>
            <a:off x="599362" y="359977"/>
            <a:ext cx="5019883" cy="46462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3" name="Forme libre : forme 12"/>
          <p:cNvSpPr>
            <a:spLocks noGrp="1"/>
          </p:cNvSpPr>
          <p:nvPr/>
        </p:nvSpPr>
        <p:spPr bwMode="auto">
          <a:xfrm>
            <a:off x="649399" y="388415"/>
            <a:ext cx="4874812" cy="451195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4" name="Forme libre : forme 13"/>
          <p:cNvSpPr>
            <a:spLocks noGrp="1"/>
          </p:cNvSpPr>
          <p:nvPr/>
        </p:nvSpPr>
        <p:spPr bwMode="auto">
          <a:xfrm>
            <a:off x="699435" y="417213"/>
            <a:ext cx="4729382" cy="43773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5" name="Forme libre : forme 14"/>
          <p:cNvSpPr>
            <a:spLocks noGrp="1"/>
          </p:cNvSpPr>
          <p:nvPr/>
        </p:nvSpPr>
        <p:spPr bwMode="auto">
          <a:xfrm>
            <a:off x="749472" y="446011"/>
            <a:ext cx="4583951" cy="424305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6" name="Forme libre : forme 15"/>
          <p:cNvSpPr>
            <a:spLocks noGrp="1"/>
          </p:cNvSpPr>
          <p:nvPr/>
        </p:nvSpPr>
        <p:spPr bwMode="auto">
          <a:xfrm>
            <a:off x="799509" y="474450"/>
            <a:ext cx="4438880" cy="410842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7" name="Forme libre : forme 16"/>
          <p:cNvSpPr>
            <a:spLocks noGrp="1"/>
          </p:cNvSpPr>
          <p:nvPr/>
        </p:nvSpPr>
        <p:spPr bwMode="auto">
          <a:xfrm>
            <a:off x="849546" y="503248"/>
            <a:ext cx="4293449" cy="397378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4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8" name="Forme libre : forme 17"/>
          <p:cNvSpPr>
            <a:spLocks noGrp="1"/>
          </p:cNvSpPr>
          <p:nvPr/>
        </p:nvSpPr>
        <p:spPr bwMode="auto">
          <a:xfrm>
            <a:off x="899583" y="532046"/>
            <a:ext cx="4148018" cy="38391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9" name="Forme libre : forme 18"/>
          <p:cNvSpPr>
            <a:spLocks noGrp="1"/>
          </p:cNvSpPr>
          <p:nvPr/>
        </p:nvSpPr>
        <p:spPr bwMode="auto">
          <a:xfrm>
            <a:off x="949620" y="560484"/>
            <a:ext cx="4002587" cy="370452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0" name="Forme libre : forme 19"/>
          <p:cNvSpPr>
            <a:spLocks noGrp="1"/>
          </p:cNvSpPr>
          <p:nvPr/>
        </p:nvSpPr>
        <p:spPr bwMode="auto">
          <a:xfrm>
            <a:off x="1643656" y="5082879"/>
            <a:ext cx="960059" cy="8884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2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1" name="Forme libre : forme 20"/>
          <p:cNvSpPr>
            <a:spLocks noGrp="1"/>
          </p:cNvSpPr>
          <p:nvPr/>
        </p:nvSpPr>
        <p:spPr bwMode="auto">
          <a:xfrm>
            <a:off x="2316454" y="4515555"/>
            <a:ext cx="1518383" cy="140535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2" name="Forme libre : forme 21"/>
          <p:cNvSpPr>
            <a:spLocks noGrp="1"/>
          </p:cNvSpPr>
          <p:nvPr/>
        </p:nvSpPr>
        <p:spPr bwMode="auto">
          <a:xfrm>
            <a:off x="2468004" y="4457599"/>
            <a:ext cx="678917" cy="6285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3" name="Forme libre : forme 22"/>
          <p:cNvSpPr>
            <a:spLocks noGrp="1"/>
          </p:cNvSpPr>
          <p:nvPr/>
        </p:nvSpPr>
        <p:spPr bwMode="auto">
          <a:xfrm>
            <a:off x="825428" y="4612749"/>
            <a:ext cx="556884" cy="5151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4" name="Forme libre : forme 23"/>
          <p:cNvSpPr>
            <a:spLocks noGrp="1"/>
          </p:cNvSpPr>
          <p:nvPr/>
        </p:nvSpPr>
        <p:spPr bwMode="auto">
          <a:xfrm>
            <a:off x="1878001" y="4372644"/>
            <a:ext cx="646519" cy="59864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5" name="Forme libre : forme 24"/>
          <p:cNvSpPr>
            <a:spLocks noGrp="1"/>
          </p:cNvSpPr>
          <p:nvPr/>
        </p:nvSpPr>
        <p:spPr bwMode="auto">
          <a:xfrm>
            <a:off x="1339115" y="4728662"/>
            <a:ext cx="613401" cy="5676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6" name="Forme libre : forme 25"/>
          <p:cNvSpPr>
            <a:spLocks noGrp="1"/>
          </p:cNvSpPr>
          <p:nvPr/>
        </p:nvSpPr>
        <p:spPr bwMode="auto">
          <a:xfrm>
            <a:off x="1223922" y="5386700"/>
            <a:ext cx="611601" cy="5658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7" name="Forme libre : forme 26"/>
          <p:cNvSpPr>
            <a:spLocks noGrp="1"/>
          </p:cNvSpPr>
          <p:nvPr/>
        </p:nvSpPr>
        <p:spPr bwMode="auto">
          <a:xfrm>
            <a:off x="1925518" y="5854671"/>
            <a:ext cx="725714" cy="67135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8" name="Forme libre : forme 27"/>
          <p:cNvSpPr>
            <a:spLocks noGrp="1"/>
          </p:cNvSpPr>
          <p:nvPr/>
        </p:nvSpPr>
        <p:spPr bwMode="auto">
          <a:xfrm>
            <a:off x="1821485" y="6244166"/>
            <a:ext cx="559044" cy="517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9" name="Forme libre : forme 28"/>
          <p:cNvSpPr>
            <a:spLocks noGrp="1"/>
          </p:cNvSpPr>
          <p:nvPr/>
        </p:nvSpPr>
        <p:spPr bwMode="auto">
          <a:xfrm>
            <a:off x="2922295" y="5964464"/>
            <a:ext cx="590002" cy="54572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0" name="Forme libre : forme 29"/>
          <p:cNvSpPr>
            <a:spLocks noGrp="1"/>
          </p:cNvSpPr>
          <p:nvPr/>
        </p:nvSpPr>
        <p:spPr bwMode="auto">
          <a:xfrm>
            <a:off x="2468004" y="5578207"/>
            <a:ext cx="794109" cy="73471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998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1" name="Forme libre : forme 30"/>
          <p:cNvSpPr>
            <a:spLocks noGrp="1"/>
          </p:cNvSpPr>
          <p:nvPr/>
        </p:nvSpPr>
        <p:spPr bwMode="auto">
          <a:xfrm>
            <a:off x="2120266" y="36717"/>
            <a:ext cx="610881" cy="5655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2" name="Forme libre : forme 31"/>
          <p:cNvSpPr>
            <a:spLocks noGrp="1"/>
          </p:cNvSpPr>
          <p:nvPr/>
        </p:nvSpPr>
        <p:spPr bwMode="auto">
          <a:xfrm>
            <a:off x="1845963" y="35637"/>
            <a:ext cx="608001" cy="56264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3" name="Forme libre : forme 32"/>
          <p:cNvSpPr>
            <a:spLocks noGrp="1"/>
          </p:cNvSpPr>
          <p:nvPr/>
        </p:nvSpPr>
        <p:spPr bwMode="auto">
          <a:xfrm>
            <a:off x="6679019" y="0"/>
            <a:ext cx="3225756" cy="685684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rgbClr val="91A7C4"/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4" name="Forme libre : forme 33"/>
          <p:cNvSpPr>
            <a:spLocks noGrp="1"/>
          </p:cNvSpPr>
          <p:nvPr/>
        </p:nvSpPr>
        <p:spPr bwMode="auto">
          <a:xfrm>
            <a:off x="6824810" y="3356428"/>
            <a:ext cx="154430" cy="14471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5" name="Espace réservé du titre 34"/>
          <p:cNvSpPr txBox="1">
            <a:spLocks noGrp="1"/>
          </p:cNvSpPr>
          <p:nvPr>
            <p:ph type="title"/>
          </p:nvPr>
        </p:nvSpPr>
        <p:spPr bwMode="auto">
          <a:xfrm>
            <a:off x="506488" y="2568798"/>
            <a:ext cx="5998302" cy="16537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6" name="Espace réservé de la date 35"/>
          <p:cNvSpPr txBox="1">
            <a:spLocks noGrp="1"/>
          </p:cNvSpPr>
          <p:nvPr>
            <p:ph type="dt" sz="half" idx="1"/>
          </p:nvPr>
        </p:nvSpPr>
        <p:spPr bwMode="auto">
          <a:xfrm>
            <a:off x="662358" y="6356119"/>
            <a:ext cx="2311054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7" name="Espace réservé du pied de page 36"/>
          <p:cNvSpPr txBox="1">
            <a:spLocks noGrp="1"/>
          </p:cNvSpPr>
          <p:nvPr>
            <p:ph type="ftr" sz="quarter" idx="2"/>
          </p:nvPr>
        </p:nvSpPr>
        <p:spPr bwMode="auto">
          <a:xfrm>
            <a:off x="3384506" y="6356119"/>
            <a:ext cx="3136482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8" name="Espace réservé du numéro de diapositive 37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6980680" y="6356119"/>
            <a:ext cx="2261737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9" name="Espace réservé du texte 38"/>
          <p:cNvSpPr txBox="1">
            <a:spLocks noGrp="1"/>
          </p:cNvSpPr>
          <p:nvPr>
            <p:ph type="body"/>
          </p:nvPr>
        </p:nvSpPr>
        <p:spPr bwMode="auto">
          <a:xfrm>
            <a:off x="494968" y="1604418"/>
            <a:ext cx="8914478" cy="397702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e libre : forme 1"/>
          <p:cNvSpPr>
            <a:spLocks noGrp="1"/>
          </p:cNvSpPr>
          <p:nvPr/>
        </p:nvSpPr>
        <p:spPr bwMode="auto">
          <a:xfrm>
            <a:off x="2879" y="359"/>
            <a:ext cx="9899016" cy="6856848"/>
          </a:xfrm>
          <a:custGeom>
            <a:avLst/>
            <a:gdLst/>
            <a:ahLst/>
            <a:cxnLst/>
            <a:rect l="0" t="0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rgbClr val="DAE2EB"/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" name="Forme libre : forme 2"/>
          <p:cNvSpPr>
            <a:spLocks noGrp="1"/>
          </p:cNvSpPr>
          <p:nvPr/>
        </p:nvSpPr>
        <p:spPr bwMode="auto">
          <a:xfrm>
            <a:off x="148670" y="101873"/>
            <a:ext cx="6328401" cy="585719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4" name="Forme libre : forme 3"/>
          <p:cNvSpPr>
            <a:spLocks noGrp="1"/>
          </p:cNvSpPr>
          <p:nvPr/>
        </p:nvSpPr>
        <p:spPr bwMode="auto">
          <a:xfrm>
            <a:off x="199067" y="130311"/>
            <a:ext cx="6182610" cy="572255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5" name="Forme libre : forme 4"/>
          <p:cNvSpPr>
            <a:spLocks noGrp="1"/>
          </p:cNvSpPr>
          <p:nvPr/>
        </p:nvSpPr>
        <p:spPr bwMode="auto">
          <a:xfrm>
            <a:off x="249104" y="159109"/>
            <a:ext cx="6037539" cy="5588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6" name="Forme libre : forme 5"/>
          <p:cNvSpPr>
            <a:spLocks noGrp="1"/>
          </p:cNvSpPr>
          <p:nvPr/>
        </p:nvSpPr>
        <p:spPr bwMode="auto">
          <a:xfrm>
            <a:off x="299141" y="187908"/>
            <a:ext cx="5892108" cy="545365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7" name="Forme libre : forme 6"/>
          <p:cNvSpPr>
            <a:spLocks noGrp="1"/>
          </p:cNvSpPr>
          <p:nvPr/>
        </p:nvSpPr>
        <p:spPr bwMode="auto">
          <a:xfrm>
            <a:off x="348818" y="216346"/>
            <a:ext cx="5747037" cy="53193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8" name="Forme libre : forme 7"/>
          <p:cNvSpPr>
            <a:spLocks noGrp="1"/>
          </p:cNvSpPr>
          <p:nvPr/>
        </p:nvSpPr>
        <p:spPr bwMode="auto">
          <a:xfrm>
            <a:off x="399214" y="245144"/>
            <a:ext cx="5601607" cy="5184753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9" name="Forme libre : forme 8"/>
          <p:cNvSpPr>
            <a:spLocks noGrp="1"/>
          </p:cNvSpPr>
          <p:nvPr/>
        </p:nvSpPr>
        <p:spPr bwMode="auto">
          <a:xfrm>
            <a:off x="449250" y="273942"/>
            <a:ext cx="5456176" cy="50501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0" name="Forme libre : forme 9"/>
          <p:cNvSpPr>
            <a:spLocks noGrp="1"/>
          </p:cNvSpPr>
          <p:nvPr/>
        </p:nvSpPr>
        <p:spPr bwMode="auto">
          <a:xfrm>
            <a:off x="499288" y="302380"/>
            <a:ext cx="5311105" cy="491549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1" name="Forme libre : forme 10"/>
          <p:cNvSpPr>
            <a:spLocks noGrp="1"/>
          </p:cNvSpPr>
          <p:nvPr/>
        </p:nvSpPr>
        <p:spPr bwMode="auto">
          <a:xfrm>
            <a:off x="549325" y="331179"/>
            <a:ext cx="5165314" cy="47808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2" name="Forme libre : forme 11"/>
          <p:cNvSpPr>
            <a:spLocks noGrp="1"/>
          </p:cNvSpPr>
          <p:nvPr/>
        </p:nvSpPr>
        <p:spPr bwMode="auto">
          <a:xfrm>
            <a:off x="599362" y="359977"/>
            <a:ext cx="5019883" cy="46462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3" name="Forme libre : forme 12"/>
          <p:cNvSpPr>
            <a:spLocks noGrp="1"/>
          </p:cNvSpPr>
          <p:nvPr/>
        </p:nvSpPr>
        <p:spPr bwMode="auto">
          <a:xfrm>
            <a:off x="649399" y="388415"/>
            <a:ext cx="4874812" cy="451195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4" name="Forme libre : forme 13"/>
          <p:cNvSpPr>
            <a:spLocks noGrp="1"/>
          </p:cNvSpPr>
          <p:nvPr/>
        </p:nvSpPr>
        <p:spPr bwMode="auto">
          <a:xfrm>
            <a:off x="699435" y="417213"/>
            <a:ext cx="4729382" cy="43773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5" name="Forme libre : forme 14"/>
          <p:cNvSpPr>
            <a:spLocks noGrp="1"/>
          </p:cNvSpPr>
          <p:nvPr/>
        </p:nvSpPr>
        <p:spPr bwMode="auto">
          <a:xfrm>
            <a:off x="749472" y="446011"/>
            <a:ext cx="4583951" cy="424305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6" name="Forme libre : forme 15"/>
          <p:cNvSpPr>
            <a:spLocks noGrp="1"/>
          </p:cNvSpPr>
          <p:nvPr/>
        </p:nvSpPr>
        <p:spPr bwMode="auto">
          <a:xfrm>
            <a:off x="799509" y="474450"/>
            <a:ext cx="4438880" cy="410842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7" name="Forme libre : forme 16"/>
          <p:cNvSpPr>
            <a:spLocks noGrp="1"/>
          </p:cNvSpPr>
          <p:nvPr/>
        </p:nvSpPr>
        <p:spPr bwMode="auto">
          <a:xfrm>
            <a:off x="849546" y="503248"/>
            <a:ext cx="4293449" cy="397378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4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8" name="Forme libre : forme 17"/>
          <p:cNvSpPr>
            <a:spLocks noGrp="1"/>
          </p:cNvSpPr>
          <p:nvPr/>
        </p:nvSpPr>
        <p:spPr bwMode="auto">
          <a:xfrm>
            <a:off x="899583" y="532046"/>
            <a:ext cx="4148018" cy="38391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9" name="Forme libre : forme 18"/>
          <p:cNvSpPr>
            <a:spLocks noGrp="1"/>
          </p:cNvSpPr>
          <p:nvPr/>
        </p:nvSpPr>
        <p:spPr bwMode="auto">
          <a:xfrm>
            <a:off x="949620" y="560484"/>
            <a:ext cx="4002587" cy="370452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0" name="Forme libre : forme 19"/>
          <p:cNvSpPr>
            <a:spLocks noGrp="1"/>
          </p:cNvSpPr>
          <p:nvPr/>
        </p:nvSpPr>
        <p:spPr bwMode="auto">
          <a:xfrm>
            <a:off x="1643656" y="5082879"/>
            <a:ext cx="960059" cy="8884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2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1" name="Forme libre : forme 20"/>
          <p:cNvSpPr>
            <a:spLocks noGrp="1"/>
          </p:cNvSpPr>
          <p:nvPr/>
        </p:nvSpPr>
        <p:spPr bwMode="auto">
          <a:xfrm>
            <a:off x="2316454" y="4515555"/>
            <a:ext cx="1518383" cy="140535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2" name="Forme libre : forme 21"/>
          <p:cNvSpPr>
            <a:spLocks noGrp="1"/>
          </p:cNvSpPr>
          <p:nvPr/>
        </p:nvSpPr>
        <p:spPr bwMode="auto">
          <a:xfrm>
            <a:off x="2468004" y="4457599"/>
            <a:ext cx="678917" cy="6285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3" name="Forme libre : forme 22"/>
          <p:cNvSpPr>
            <a:spLocks noGrp="1"/>
          </p:cNvSpPr>
          <p:nvPr/>
        </p:nvSpPr>
        <p:spPr bwMode="auto">
          <a:xfrm>
            <a:off x="825428" y="4612749"/>
            <a:ext cx="556884" cy="5151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4" name="Forme libre : forme 23"/>
          <p:cNvSpPr>
            <a:spLocks noGrp="1"/>
          </p:cNvSpPr>
          <p:nvPr/>
        </p:nvSpPr>
        <p:spPr bwMode="auto">
          <a:xfrm>
            <a:off x="1878001" y="4372644"/>
            <a:ext cx="646519" cy="59864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5" name="Forme libre : forme 24"/>
          <p:cNvSpPr>
            <a:spLocks noGrp="1"/>
          </p:cNvSpPr>
          <p:nvPr/>
        </p:nvSpPr>
        <p:spPr bwMode="auto">
          <a:xfrm>
            <a:off x="1339115" y="4728662"/>
            <a:ext cx="613401" cy="5676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6" name="Forme libre : forme 25"/>
          <p:cNvSpPr>
            <a:spLocks noGrp="1"/>
          </p:cNvSpPr>
          <p:nvPr/>
        </p:nvSpPr>
        <p:spPr bwMode="auto">
          <a:xfrm>
            <a:off x="1223922" y="5386700"/>
            <a:ext cx="611601" cy="5658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7" name="Forme libre : forme 26"/>
          <p:cNvSpPr>
            <a:spLocks noGrp="1"/>
          </p:cNvSpPr>
          <p:nvPr/>
        </p:nvSpPr>
        <p:spPr bwMode="auto">
          <a:xfrm>
            <a:off x="1925518" y="5854671"/>
            <a:ext cx="725714" cy="67135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8" name="Forme libre : forme 27"/>
          <p:cNvSpPr>
            <a:spLocks noGrp="1"/>
          </p:cNvSpPr>
          <p:nvPr/>
        </p:nvSpPr>
        <p:spPr bwMode="auto">
          <a:xfrm>
            <a:off x="1821485" y="6244166"/>
            <a:ext cx="559044" cy="517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9" name="Forme libre : forme 28"/>
          <p:cNvSpPr>
            <a:spLocks noGrp="1"/>
          </p:cNvSpPr>
          <p:nvPr/>
        </p:nvSpPr>
        <p:spPr bwMode="auto">
          <a:xfrm>
            <a:off x="2922295" y="5964464"/>
            <a:ext cx="590002" cy="54572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0" name="Forme libre : forme 29"/>
          <p:cNvSpPr>
            <a:spLocks noGrp="1"/>
          </p:cNvSpPr>
          <p:nvPr/>
        </p:nvSpPr>
        <p:spPr bwMode="auto">
          <a:xfrm>
            <a:off x="2468004" y="5578207"/>
            <a:ext cx="794109" cy="73471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998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1" name="Forme libre : forme 30"/>
          <p:cNvSpPr>
            <a:spLocks noGrp="1"/>
          </p:cNvSpPr>
          <p:nvPr/>
        </p:nvSpPr>
        <p:spPr bwMode="auto">
          <a:xfrm>
            <a:off x="2120266" y="36717"/>
            <a:ext cx="610881" cy="5655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2" name="Forme libre : forme 31"/>
          <p:cNvSpPr>
            <a:spLocks noGrp="1"/>
          </p:cNvSpPr>
          <p:nvPr/>
        </p:nvSpPr>
        <p:spPr bwMode="auto">
          <a:xfrm>
            <a:off x="1845963" y="35637"/>
            <a:ext cx="608001" cy="56264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3" name="Espace réservé du titre 32"/>
          <p:cNvSpPr txBox="1">
            <a:spLocks noGrp="1"/>
          </p:cNvSpPr>
          <p:nvPr>
            <p:ph type="title"/>
          </p:nvPr>
        </p:nvSpPr>
        <p:spPr bwMode="auto">
          <a:xfrm>
            <a:off x="782590" y="4406482"/>
            <a:ext cx="8419149" cy="136179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/>
          <a:lstStyle/>
          <a:p>
            <a:pPr>
              <a:defRPr/>
            </a:pPr>
            <a:endParaRPr/>
          </a:p>
        </p:txBody>
      </p:sp>
      <p:sp>
        <p:nvSpPr>
          <p:cNvPr id="34" name="Espace réservé du texte 33"/>
          <p:cNvSpPr txBox="1">
            <a:spLocks noGrp="1"/>
          </p:cNvSpPr>
          <p:nvPr>
            <p:ph type="body"/>
          </p:nvPr>
        </p:nvSpPr>
        <p:spPr bwMode="auto">
          <a:xfrm>
            <a:off x="782590" y="2906456"/>
            <a:ext cx="8419149" cy="149966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b">
            <a:normAutofit/>
          </a:bodyPr>
          <a:lstStyle/>
          <a:p>
            <a:pPr marL="431972" lvl="0" indent="323979">
              <a:buSzPct val="45000"/>
              <a:buFont typeface="StarSymbol"/>
              <a:buChar char="●"/>
              <a:defRPr/>
            </a:pPr>
            <a:endParaRPr/>
          </a:p>
        </p:txBody>
      </p:sp>
      <p:sp>
        <p:nvSpPr>
          <p:cNvPr id="35" name="Espace réservé de la date 34"/>
          <p:cNvSpPr txBox="1">
            <a:spLocks noGrp="1"/>
          </p:cNvSpPr>
          <p:nvPr>
            <p:ph type="dt" sz="half" idx="4"/>
          </p:nvPr>
        </p:nvSpPr>
        <p:spPr bwMode="auto">
          <a:xfrm>
            <a:off x="662358" y="6356119"/>
            <a:ext cx="2311054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6" name="Espace réservé du pied de page 35"/>
          <p:cNvSpPr txBox="1">
            <a:spLocks noGrp="1"/>
          </p:cNvSpPr>
          <p:nvPr>
            <p:ph type="ftr" sz="quarter" idx="5"/>
          </p:nvPr>
        </p:nvSpPr>
        <p:spPr bwMode="auto">
          <a:xfrm>
            <a:off x="3384506" y="6356119"/>
            <a:ext cx="3136482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7" name="Espace réservé du numéro de diapositive 36"/>
          <p:cNvSpPr txBox="1">
            <a:spLocks noGrp="1"/>
          </p:cNvSpPr>
          <p:nvPr>
            <p:ph type="sldNum" sz="quarter" idx="6"/>
          </p:nvPr>
        </p:nvSpPr>
        <p:spPr bwMode="auto">
          <a:xfrm>
            <a:off x="6980680" y="6356119"/>
            <a:ext cx="2261737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e libre : forme 1"/>
          <p:cNvSpPr>
            <a:spLocks noGrp="1"/>
          </p:cNvSpPr>
          <p:nvPr/>
        </p:nvSpPr>
        <p:spPr bwMode="auto">
          <a:xfrm>
            <a:off x="2879" y="359"/>
            <a:ext cx="9899016" cy="6856848"/>
          </a:xfrm>
          <a:custGeom>
            <a:avLst/>
            <a:gdLst/>
            <a:ahLst/>
            <a:cxnLst/>
            <a:rect l="0" t="0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rgbClr val="DAE2EB"/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" name="Forme libre : forme 2"/>
          <p:cNvSpPr>
            <a:spLocks noGrp="1"/>
          </p:cNvSpPr>
          <p:nvPr/>
        </p:nvSpPr>
        <p:spPr bwMode="auto">
          <a:xfrm>
            <a:off x="148670" y="101873"/>
            <a:ext cx="6328401" cy="585719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4" name="Forme libre : forme 3"/>
          <p:cNvSpPr>
            <a:spLocks noGrp="1"/>
          </p:cNvSpPr>
          <p:nvPr/>
        </p:nvSpPr>
        <p:spPr bwMode="auto">
          <a:xfrm>
            <a:off x="199067" y="130311"/>
            <a:ext cx="6182610" cy="572255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5" name="Forme libre : forme 4"/>
          <p:cNvSpPr>
            <a:spLocks noGrp="1"/>
          </p:cNvSpPr>
          <p:nvPr/>
        </p:nvSpPr>
        <p:spPr bwMode="auto">
          <a:xfrm>
            <a:off x="249104" y="159109"/>
            <a:ext cx="6037539" cy="5588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6" name="Forme libre : forme 5"/>
          <p:cNvSpPr>
            <a:spLocks noGrp="1"/>
          </p:cNvSpPr>
          <p:nvPr/>
        </p:nvSpPr>
        <p:spPr bwMode="auto">
          <a:xfrm>
            <a:off x="299141" y="187908"/>
            <a:ext cx="5892108" cy="545365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7" name="Forme libre : forme 6"/>
          <p:cNvSpPr>
            <a:spLocks noGrp="1"/>
          </p:cNvSpPr>
          <p:nvPr/>
        </p:nvSpPr>
        <p:spPr bwMode="auto">
          <a:xfrm>
            <a:off x="348818" y="216346"/>
            <a:ext cx="5747037" cy="53193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8" name="Forme libre : forme 7"/>
          <p:cNvSpPr>
            <a:spLocks noGrp="1"/>
          </p:cNvSpPr>
          <p:nvPr/>
        </p:nvSpPr>
        <p:spPr bwMode="auto">
          <a:xfrm>
            <a:off x="399214" y="245144"/>
            <a:ext cx="5601607" cy="5184753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9" name="Forme libre : forme 8"/>
          <p:cNvSpPr>
            <a:spLocks noGrp="1"/>
          </p:cNvSpPr>
          <p:nvPr/>
        </p:nvSpPr>
        <p:spPr bwMode="auto">
          <a:xfrm>
            <a:off x="449250" y="273942"/>
            <a:ext cx="5456176" cy="50501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0" name="Forme libre : forme 9"/>
          <p:cNvSpPr>
            <a:spLocks noGrp="1"/>
          </p:cNvSpPr>
          <p:nvPr/>
        </p:nvSpPr>
        <p:spPr bwMode="auto">
          <a:xfrm>
            <a:off x="499288" y="302380"/>
            <a:ext cx="5311105" cy="491549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1" name="Forme libre : forme 10"/>
          <p:cNvSpPr>
            <a:spLocks noGrp="1"/>
          </p:cNvSpPr>
          <p:nvPr/>
        </p:nvSpPr>
        <p:spPr bwMode="auto">
          <a:xfrm>
            <a:off x="549325" y="331179"/>
            <a:ext cx="5165314" cy="47808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2" name="Forme libre : forme 11"/>
          <p:cNvSpPr>
            <a:spLocks noGrp="1"/>
          </p:cNvSpPr>
          <p:nvPr/>
        </p:nvSpPr>
        <p:spPr bwMode="auto">
          <a:xfrm>
            <a:off x="599362" y="359977"/>
            <a:ext cx="5019883" cy="46462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3" name="Forme libre : forme 12"/>
          <p:cNvSpPr>
            <a:spLocks noGrp="1"/>
          </p:cNvSpPr>
          <p:nvPr/>
        </p:nvSpPr>
        <p:spPr bwMode="auto">
          <a:xfrm>
            <a:off x="649399" y="388415"/>
            <a:ext cx="4874812" cy="451195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4" name="Forme libre : forme 13"/>
          <p:cNvSpPr>
            <a:spLocks noGrp="1"/>
          </p:cNvSpPr>
          <p:nvPr/>
        </p:nvSpPr>
        <p:spPr bwMode="auto">
          <a:xfrm>
            <a:off x="699435" y="417213"/>
            <a:ext cx="4729382" cy="43773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5" name="Forme libre : forme 14"/>
          <p:cNvSpPr>
            <a:spLocks noGrp="1"/>
          </p:cNvSpPr>
          <p:nvPr/>
        </p:nvSpPr>
        <p:spPr bwMode="auto">
          <a:xfrm>
            <a:off x="749472" y="446011"/>
            <a:ext cx="4583951" cy="424305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6" name="Forme libre : forme 15"/>
          <p:cNvSpPr>
            <a:spLocks noGrp="1"/>
          </p:cNvSpPr>
          <p:nvPr/>
        </p:nvSpPr>
        <p:spPr bwMode="auto">
          <a:xfrm>
            <a:off x="799509" y="474450"/>
            <a:ext cx="4438880" cy="410842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7" name="Forme libre : forme 16"/>
          <p:cNvSpPr>
            <a:spLocks noGrp="1"/>
          </p:cNvSpPr>
          <p:nvPr/>
        </p:nvSpPr>
        <p:spPr bwMode="auto">
          <a:xfrm>
            <a:off x="849546" y="503248"/>
            <a:ext cx="4293449" cy="3973789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4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8" name="Forme libre : forme 17"/>
          <p:cNvSpPr>
            <a:spLocks noGrp="1"/>
          </p:cNvSpPr>
          <p:nvPr/>
        </p:nvSpPr>
        <p:spPr bwMode="auto">
          <a:xfrm>
            <a:off x="899583" y="532046"/>
            <a:ext cx="4148018" cy="3839158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19" name="Forme libre : forme 18"/>
          <p:cNvSpPr>
            <a:spLocks noGrp="1"/>
          </p:cNvSpPr>
          <p:nvPr/>
        </p:nvSpPr>
        <p:spPr bwMode="auto">
          <a:xfrm>
            <a:off x="949620" y="560484"/>
            <a:ext cx="4002587" cy="3704526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0" name="Forme libre : forme 19"/>
          <p:cNvSpPr>
            <a:spLocks noGrp="1"/>
          </p:cNvSpPr>
          <p:nvPr/>
        </p:nvSpPr>
        <p:spPr bwMode="auto">
          <a:xfrm>
            <a:off x="1643656" y="5082879"/>
            <a:ext cx="960059" cy="8884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2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1" name="Forme libre : forme 20"/>
          <p:cNvSpPr>
            <a:spLocks noGrp="1"/>
          </p:cNvSpPr>
          <p:nvPr/>
        </p:nvSpPr>
        <p:spPr bwMode="auto">
          <a:xfrm>
            <a:off x="2316454" y="4515555"/>
            <a:ext cx="1518383" cy="140535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2" name="Forme libre : forme 21"/>
          <p:cNvSpPr>
            <a:spLocks noGrp="1"/>
          </p:cNvSpPr>
          <p:nvPr/>
        </p:nvSpPr>
        <p:spPr bwMode="auto">
          <a:xfrm>
            <a:off x="2468004" y="4457599"/>
            <a:ext cx="678917" cy="628520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3" name="Forme libre : forme 22"/>
          <p:cNvSpPr>
            <a:spLocks noGrp="1"/>
          </p:cNvSpPr>
          <p:nvPr/>
        </p:nvSpPr>
        <p:spPr bwMode="auto">
          <a:xfrm>
            <a:off x="825428" y="4612749"/>
            <a:ext cx="556884" cy="51512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6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4" name="Forme libre : forme 23"/>
          <p:cNvSpPr>
            <a:spLocks noGrp="1"/>
          </p:cNvSpPr>
          <p:nvPr/>
        </p:nvSpPr>
        <p:spPr bwMode="auto">
          <a:xfrm>
            <a:off x="1878001" y="4372644"/>
            <a:ext cx="646519" cy="598641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5" name="Forme libre : forme 24"/>
          <p:cNvSpPr>
            <a:spLocks noGrp="1"/>
          </p:cNvSpPr>
          <p:nvPr/>
        </p:nvSpPr>
        <p:spPr bwMode="auto">
          <a:xfrm>
            <a:off x="1339115" y="4728662"/>
            <a:ext cx="613401" cy="5676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6" name="Forme libre : forme 25"/>
          <p:cNvSpPr>
            <a:spLocks noGrp="1"/>
          </p:cNvSpPr>
          <p:nvPr/>
        </p:nvSpPr>
        <p:spPr bwMode="auto">
          <a:xfrm>
            <a:off x="1223922" y="5386700"/>
            <a:ext cx="611601" cy="56588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7" name="Forme libre : forme 26"/>
          <p:cNvSpPr>
            <a:spLocks noGrp="1"/>
          </p:cNvSpPr>
          <p:nvPr/>
        </p:nvSpPr>
        <p:spPr bwMode="auto">
          <a:xfrm>
            <a:off x="1925518" y="5854671"/>
            <a:ext cx="725714" cy="67135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999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8" name="Forme libre : forme 27"/>
          <p:cNvSpPr>
            <a:spLocks noGrp="1"/>
          </p:cNvSpPr>
          <p:nvPr/>
        </p:nvSpPr>
        <p:spPr bwMode="auto">
          <a:xfrm>
            <a:off x="1821485" y="6244166"/>
            <a:ext cx="559044" cy="517287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29" name="Forme libre : forme 28"/>
          <p:cNvSpPr>
            <a:spLocks noGrp="1"/>
          </p:cNvSpPr>
          <p:nvPr/>
        </p:nvSpPr>
        <p:spPr bwMode="auto">
          <a:xfrm>
            <a:off x="2922295" y="5964464"/>
            <a:ext cx="590002" cy="545725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8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0" name="Forme libre : forme 29"/>
          <p:cNvSpPr>
            <a:spLocks noGrp="1"/>
          </p:cNvSpPr>
          <p:nvPr/>
        </p:nvSpPr>
        <p:spPr bwMode="auto">
          <a:xfrm>
            <a:off x="2468004" y="5578207"/>
            <a:ext cx="794109" cy="734712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998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1" name="Forme libre : forme 30"/>
          <p:cNvSpPr>
            <a:spLocks noGrp="1"/>
          </p:cNvSpPr>
          <p:nvPr/>
        </p:nvSpPr>
        <p:spPr bwMode="auto">
          <a:xfrm>
            <a:off x="2120266" y="36717"/>
            <a:ext cx="610881" cy="56552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2" name="Forme libre : forme 31"/>
          <p:cNvSpPr>
            <a:spLocks noGrp="1"/>
          </p:cNvSpPr>
          <p:nvPr/>
        </p:nvSpPr>
        <p:spPr bwMode="auto">
          <a:xfrm>
            <a:off x="1845963" y="35637"/>
            <a:ext cx="608001" cy="562644"/>
          </a:xfrm>
          <a:custGeom>
            <a:avLst/>
            <a:gdLst/>
            <a:ahLst/>
            <a:cxnLst/>
            <a:rect l="0" t="0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7000"/>
            </a:srgbClr>
          </a:solidFill>
          <a:ln w="9359">
            <a:solidFill>
              <a:srgbClr val="000000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33" name="Espace réservé du titre 32"/>
          <p:cNvSpPr txBox="1">
            <a:spLocks noGrp="1"/>
          </p:cNvSpPr>
          <p:nvPr>
            <p:ph type="title"/>
          </p:nvPr>
        </p:nvSpPr>
        <p:spPr bwMode="auto">
          <a:xfrm>
            <a:off x="640039" y="274662"/>
            <a:ext cx="8602378" cy="114256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4" name="Espace réservé du texte 33"/>
          <p:cNvSpPr txBox="1">
            <a:spLocks noGrp="1"/>
          </p:cNvSpPr>
          <p:nvPr>
            <p:ph type="body"/>
          </p:nvPr>
        </p:nvSpPr>
        <p:spPr bwMode="auto">
          <a:xfrm>
            <a:off x="649399" y="1600099"/>
            <a:ext cx="8593018" cy="452527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normAutofit/>
          </a:bodyPr>
          <a:lstStyle/>
          <a:p>
            <a:pPr marL="863945" lvl="1" indent="323979">
              <a:buSzPct val="75000"/>
              <a:buFont typeface="StarSymbol"/>
              <a:buChar char="–"/>
              <a:defRPr/>
            </a:pPr>
            <a:endParaRPr/>
          </a:p>
          <a:p>
            <a:pPr marL="1295918" lvl="2" indent="287981">
              <a:buSzPct val="45000"/>
              <a:buFont typeface="StarSymbol"/>
              <a:buChar char="●"/>
              <a:defRPr/>
            </a:pPr>
            <a:endParaRPr/>
          </a:p>
          <a:p>
            <a:pPr marL="1727890" lvl="3" indent="215986">
              <a:buSzPct val="75000"/>
              <a:buFont typeface="StarSymbol"/>
              <a:buChar char="–"/>
              <a:defRPr/>
            </a:pPr>
            <a:endParaRPr/>
          </a:p>
          <a:p>
            <a:pPr marL="2159863" lvl="4" indent="215986">
              <a:buSzPct val="45000"/>
              <a:buFont typeface="StarSymbol"/>
              <a:buChar char="●"/>
              <a:defRPr/>
            </a:pPr>
            <a:endParaRPr/>
          </a:p>
          <a:p>
            <a:pPr marL="2159863" lvl="4" indent="215986">
              <a:buSzPct val="45000"/>
              <a:buFont typeface="StarSymbol"/>
              <a:buChar char="●"/>
              <a:defRPr/>
            </a:pPr>
            <a:endParaRPr/>
          </a:p>
        </p:txBody>
      </p:sp>
      <p:sp>
        <p:nvSpPr>
          <p:cNvPr id="35" name="Espace réservé de la date 34"/>
          <p:cNvSpPr txBox="1">
            <a:spLocks noGrp="1"/>
          </p:cNvSpPr>
          <p:nvPr>
            <p:ph type="dt" sz="half" idx="7"/>
          </p:nvPr>
        </p:nvSpPr>
        <p:spPr bwMode="auto">
          <a:xfrm>
            <a:off x="662358" y="6356119"/>
            <a:ext cx="2311054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6" name="Espace réservé du pied de page 35"/>
          <p:cNvSpPr txBox="1">
            <a:spLocks noGrp="1"/>
          </p:cNvSpPr>
          <p:nvPr>
            <p:ph type="ftr" sz="quarter" idx="8"/>
          </p:nvPr>
        </p:nvSpPr>
        <p:spPr bwMode="auto">
          <a:xfrm>
            <a:off x="3384506" y="6356119"/>
            <a:ext cx="3136482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  <p:sp>
        <p:nvSpPr>
          <p:cNvPr id="37" name="Espace réservé du numéro de diapositive 36"/>
          <p:cNvSpPr txBox="1">
            <a:spLocks noGrp="1"/>
          </p:cNvSpPr>
          <p:nvPr>
            <p:ph type="sldNum" sz="quarter" idx="9"/>
          </p:nvPr>
        </p:nvSpPr>
        <p:spPr bwMode="auto">
          <a:xfrm>
            <a:off x="6980680" y="6356119"/>
            <a:ext cx="2261737" cy="36465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view.genial.ly/63c64f268790d50011d841fa/interactive-content-blue-bot-iu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 txBox="1">
            <a:spLocks noGrp="1"/>
          </p:cNvSpPr>
          <p:nvPr>
            <p:ph type="body"/>
          </p:nvPr>
        </p:nvSpPr>
        <p:spPr bwMode="auto">
          <a:xfrm>
            <a:off x="7257256" y="2003494"/>
            <a:ext cx="2416527" cy="16612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20 </a:t>
            </a:r>
            <a:endParaRPr lang="fr-FR" sz="3600" b="1" u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b="1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janvier</a:t>
            </a:r>
            <a:r>
              <a:rPr sz="3600" b="1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2023</a:t>
            </a:r>
            <a:endParaRPr dirty="0"/>
          </a:p>
        </p:txBody>
      </p:sp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 bwMode="auto">
          <a:xfrm>
            <a:off x="254034" y="476672"/>
            <a:ext cx="6064746" cy="280831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3" tIns="45716" rIns="91433" bIns="4571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Formation des étudiants</a:t>
            </a:r>
            <a:b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en vue du projet </a:t>
            </a:r>
            <a:b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Partenaires scientifiques </a:t>
            </a:r>
            <a:b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fr-FR" sz="3600" b="1" u="none" dirty="0">
                <a:solidFill>
                  <a:srgbClr val="0070C0"/>
                </a:solidFill>
                <a:latin typeface="Arial"/>
                <a:ea typeface="Arial"/>
                <a:cs typeface="Arial"/>
              </a:rPr>
              <a:t>pour la classe</a:t>
            </a:r>
            <a:endParaRPr dirty="0"/>
          </a:p>
        </p:txBody>
      </p:sp>
      <p:sp>
        <p:nvSpPr>
          <p:cNvPr id="6" name="ZoneTexte 5"/>
          <p:cNvSpPr txBox="1">
            <a:spLocks noGrp="1"/>
          </p:cNvSpPr>
          <p:nvPr/>
        </p:nvSpPr>
        <p:spPr bwMode="auto">
          <a:xfrm>
            <a:off x="7127550" y="4823694"/>
            <a:ext cx="1990539" cy="112634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9993" tIns="44996" rIns="89993" bIns="44996">
            <a:spAutoFit/>
          </a:bodyPr>
          <a:lstStyle/>
          <a:p>
            <a:pPr marL="239821" indent="-239821">
              <a:buFont typeface="Arial"/>
              <a:buChar char="•"/>
              <a:defRPr/>
            </a:pPr>
            <a:r>
              <a:rPr sz="1400" b="1" i="1">
                <a:solidFill>
                  <a:schemeClr val="tx2">
                    <a:lumMod val="75000"/>
                  </a:schemeClr>
                </a:solidFill>
              </a:rPr>
              <a:t>Philippe Le Fouille</a:t>
            </a:r>
          </a:p>
          <a:p>
            <a:pPr marL="239821" indent="-239821">
              <a:buFont typeface="Arial"/>
              <a:buChar char="•"/>
              <a:defRPr/>
            </a:pPr>
            <a:r>
              <a:rPr sz="1400" b="1" i="1">
                <a:solidFill>
                  <a:schemeClr val="tx2">
                    <a:lumMod val="75000"/>
                  </a:schemeClr>
                </a:solidFill>
              </a:rPr>
              <a:t>Guillaume Brault</a:t>
            </a:r>
          </a:p>
          <a:p>
            <a:pPr marL="239821" indent="-239821">
              <a:buFont typeface="Arial"/>
              <a:buChar char="•"/>
              <a:defRPr/>
            </a:pPr>
            <a:r>
              <a:rPr sz="1400" b="1" i="1">
                <a:solidFill>
                  <a:schemeClr val="tx2">
                    <a:lumMod val="75000"/>
                  </a:schemeClr>
                </a:solidFill>
              </a:rPr>
              <a:t>Paul Le Meur</a:t>
            </a:r>
          </a:p>
          <a:p>
            <a:pPr>
              <a:defRPr/>
            </a:pPr>
            <a:endParaRPr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sz="1600" b="1">
                <a:solidFill>
                  <a:schemeClr val="tx2">
                    <a:lumMod val="75000"/>
                  </a:schemeClr>
                </a:solidFill>
              </a:rPr>
              <a:t>ERUNs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08CF9DA-787A-F96A-E827-CD8173143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97" y="4936815"/>
            <a:ext cx="3775948" cy="12624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5" name="Picture 1" descr="page1image47388144">
            <a:extLst>
              <a:ext uri="{FF2B5EF4-FFF2-40B4-BE49-F238E27FC236}">
                <a16:creationId xmlns:a16="http://schemas.microsoft.com/office/drawing/2014/main" id="{966878DC-9849-B877-5D35-CC54144C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8" y="4739144"/>
            <a:ext cx="2199697" cy="163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alphaModFix/>
            <a:lum/>
          </a:blip>
          <a:stretch/>
        </p:blipFill>
        <p:spPr bwMode="auto">
          <a:xfrm>
            <a:off x="523088" y="548680"/>
            <a:ext cx="9038424" cy="6173389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ZoneTexte 4"/>
          <p:cNvSpPr txBox="1">
            <a:spLocks noGrp="1"/>
          </p:cNvSpPr>
          <p:nvPr/>
        </p:nvSpPr>
        <p:spPr bwMode="auto">
          <a:xfrm>
            <a:off x="632520" y="135931"/>
            <a:ext cx="2303854" cy="1196753"/>
          </a:xfrm>
          <a:prstGeom prst="rect">
            <a:avLst/>
          </a:prstGeom>
          <a:ln>
            <a:noFill/>
          </a:ln>
          <a:effectLst/>
        </p:spPr>
        <p:txBody>
          <a:bodyPr lIns="89993" tIns="46797" rIns="89993" bIns="46797" anchor="ctr">
            <a:prstTxWarp prst="textTriangleInverted">
              <a:avLst>
                <a:gd name="adj" fmla="val 50000"/>
              </a:avLst>
            </a:prstTxWarp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 dirty="0">
                <a:solidFill>
                  <a:srgbClr val="000000"/>
                </a:solidFill>
                <a:latin typeface="Thorndale"/>
                <a:ea typeface="MS Gothic"/>
                <a:cs typeface="Tahoma"/>
              </a:rPr>
              <a:t>Rappel</a:t>
            </a:r>
            <a:endParaRPr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la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 bwMode="auto">
          <a:xfrm>
            <a:off x="1171366" y="330459"/>
            <a:ext cx="8419149" cy="136179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u="none" cap="all">
                <a:solidFill>
                  <a:srgbClr val="28374A"/>
                </a:solidFill>
                <a:latin typeface="Arial"/>
                <a:ea typeface="Arial"/>
                <a:cs typeface="Arial"/>
              </a:rPr>
              <a:t>plan</a:t>
            </a:r>
            <a:endParaRPr/>
          </a:p>
        </p:txBody>
      </p:sp>
      <p:sp>
        <p:nvSpPr>
          <p:cNvPr id="3" name="Текст 2"/>
          <p:cNvSpPr txBox="1">
            <a:spLocks noGrp="1"/>
          </p:cNvSpPr>
          <p:nvPr>
            <p:ph type="body"/>
          </p:nvPr>
        </p:nvSpPr>
        <p:spPr bwMode="auto">
          <a:xfrm>
            <a:off x="359977" y="1361794"/>
            <a:ext cx="10288511" cy="5028163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>
            <a:normAutofit/>
          </a:bodyPr>
          <a:lstStyle/>
          <a:p>
            <a:pPr marL="304800" marR="0" lvl="0" indent="59531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C526F"/>
              </a:buClr>
              <a:buSzPct val="100000"/>
              <a:buAutoNum type="arabicPeriod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Point sur la démarche expérimentale</a:t>
            </a:r>
            <a:endParaRPr dirty="0">
              <a:solidFill>
                <a:schemeClr val="tx1"/>
              </a:solidFill>
            </a:endParaRPr>
          </a:p>
          <a:p>
            <a:pPr marL="304800" marR="0" lvl="0" indent="59531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E53"/>
              </a:buClr>
              <a:buSzPct val="100000"/>
              <a:buAutoNum type="arabicPeriod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L'organisation possible dans la classe - Calendrier</a:t>
            </a:r>
            <a:endParaRPr dirty="0">
              <a:solidFill>
                <a:schemeClr val="tx1"/>
              </a:solidFill>
            </a:endParaRPr>
          </a:p>
          <a:p>
            <a:pPr marL="304800" marR="0" lvl="0" indent="595313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E53"/>
              </a:buClr>
              <a:buSzPct val="100000"/>
              <a:buAutoNum type="arabicPeriod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Pistes d'ateliers possibles : </a:t>
            </a:r>
          </a:p>
          <a:p>
            <a:pPr marL="1430338" lvl="7" indent="-354013" algn="l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sans matériel numérique</a:t>
            </a:r>
          </a:p>
          <a:p>
            <a:pPr marL="1430338" lvl="7" indent="-354013" algn="l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sur des supports numériques (PC ou tablettes)</a:t>
            </a:r>
            <a:endParaRPr lang="fr-FR" sz="2800" dirty="0">
              <a:solidFill>
                <a:schemeClr val="tx1"/>
              </a:solidFill>
            </a:endParaRPr>
          </a:p>
          <a:p>
            <a:pPr marL="1430338" lvl="7" indent="-354013" algn="l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fr-FR" sz="2800" u="none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avec les robots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une démarche expérimentale d'investiga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 bwMode="auto">
          <a:xfrm>
            <a:off x="506488" y="2568798"/>
            <a:ext cx="5998302" cy="16537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u="none" cap="all">
                <a:solidFill>
                  <a:srgbClr val="0070C0"/>
                </a:solidFill>
                <a:latin typeface="Arial"/>
                <a:ea typeface="Arial"/>
                <a:cs typeface="Arial"/>
              </a:rPr>
              <a:t>une démarche expérimentale d'investigation</a:t>
            </a:r>
            <a:endParaRPr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/>
          </p:nvPr>
        </p:nvSpPr>
        <p:spPr bwMode="auto">
          <a:xfrm>
            <a:off x="7042094" y="501993"/>
            <a:ext cx="2680278" cy="5650641"/>
          </a:xfrm>
          <a:prstGeom prst="rect">
            <a:avLst/>
          </a:prstGeom>
          <a:noFill/>
          <a:ln>
            <a:noFill/>
          </a:ln>
          <a:effectLst/>
        </p:spPr>
        <p:txBody>
          <a:bodyPr vertOverflow="overflow" horzOverflow="overflow" vert="horz" wrap="square" lIns="91433" tIns="45716" rIns="91433" bIns="45716" numCol="1" spcCol="0" rtlCol="0" fromWordArt="0" anchor="ctr" anchorCtr="0" forceAA="0" compatLnSpc="0"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Repères</a:t>
            </a:r>
            <a: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pour la mise </a:t>
            </a:r>
            <a:r>
              <a:rPr sz="3600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en</a:t>
            </a:r>
            <a: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3600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œuvre</a:t>
            </a:r>
            <a: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sz="3600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d’une</a:t>
            </a:r>
            <a:b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</a:br>
            <a: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démarche </a:t>
            </a:r>
            <a:r>
              <a:rPr sz="3600" u="none" dirty="0" err="1">
                <a:solidFill>
                  <a:srgbClr val="FFFFFF"/>
                </a:solidFill>
                <a:latin typeface="Arial"/>
                <a:ea typeface="Arial"/>
                <a:cs typeface="Arial"/>
              </a:rPr>
              <a:t>d’enseignement</a:t>
            </a:r>
            <a:r>
              <a:rPr sz="3600" u="none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.</a:t>
            </a:r>
            <a:r>
              <a:rPr sz="360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br>
              <a:rPr sz="120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6672645" name="Image 111667264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71966" y="471683"/>
            <a:ext cx="8362068" cy="59146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page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>
            <a:alphaModFix/>
            <a:lum/>
          </a:blip>
          <a:stretch/>
        </p:blipFill>
        <p:spPr bwMode="auto">
          <a:xfrm>
            <a:off x="230817" y="931837"/>
            <a:ext cx="9444365" cy="499432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L'organisation possible  dans la clas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 bwMode="auto">
          <a:xfrm>
            <a:off x="506488" y="2568798"/>
            <a:ext cx="5998302" cy="165373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000" b="1" u="none" cap="all">
                <a:solidFill>
                  <a:srgbClr val="0070C0"/>
                </a:solidFill>
                <a:latin typeface="Arial"/>
                <a:ea typeface="Arial"/>
                <a:cs typeface="Arial"/>
              </a:rPr>
              <a:t>L'organisation possible </a:t>
            </a:r>
            <a:br>
              <a:rPr lang="fr-FR" sz="4000" b="1" u="none" cap="all">
                <a:solidFill>
                  <a:srgbClr val="0070C0"/>
                </a:solidFill>
                <a:latin typeface="Arial"/>
                <a:ea typeface="Arial"/>
                <a:cs typeface="Arial"/>
              </a:rPr>
            </a:br>
            <a:r>
              <a:rPr lang="fr-FR" sz="4000" b="1" u="none" cap="all">
                <a:solidFill>
                  <a:srgbClr val="0070C0"/>
                </a:solidFill>
                <a:latin typeface="Arial"/>
                <a:ea typeface="Arial"/>
                <a:cs typeface="Arial"/>
              </a:rPr>
              <a:t>dans la classe</a:t>
            </a:r>
            <a:endParaRPr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/>
          </p:nvPr>
        </p:nvSpPr>
        <p:spPr bwMode="auto">
          <a:xfrm>
            <a:off x="7215745" y="2597596"/>
            <a:ext cx="2416527" cy="166129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Repères pour la mise en œuvre d’une</a:t>
            </a:r>
            <a:b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</a:br>
            <a:r>
              <a:rPr sz="360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démarche d’enseignement.</a:t>
            </a:r>
            <a:r>
              <a:rPr sz="36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 </a:t>
            </a:r>
            <a:br>
              <a:rPr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En collectif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 bwMode="auto">
          <a:xfrm>
            <a:off x="640039" y="274662"/>
            <a:ext cx="8602378" cy="1142568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400" b="1" u="none">
                <a:solidFill>
                  <a:srgbClr val="002060"/>
                </a:solidFill>
                <a:latin typeface="Arial"/>
                <a:ea typeface="Arial"/>
                <a:cs typeface="Arial"/>
              </a:rPr>
              <a:t>En collectif</a:t>
            </a:r>
            <a:endParaRPr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/>
          </p:nvPr>
        </p:nvSpPr>
        <p:spPr bwMode="auto">
          <a:xfrm>
            <a:off x="649399" y="1600099"/>
            <a:ext cx="8593018" cy="4525274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normAutofit/>
          </a:bodyPr>
          <a:lstStyle/>
          <a:p>
            <a:pPr marL="343058" marR="0" lvl="0" indent="3426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  <a:defRPr/>
            </a:pPr>
            <a:r>
              <a:rPr lang="fr-FR" sz="3200" u="none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Pour lancer l'activité </a:t>
            </a:r>
            <a:endParaRPr dirty="0"/>
          </a:p>
          <a:p>
            <a:pPr marL="343058" marR="0" lvl="0" indent="3426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  <a:defRPr/>
            </a:pPr>
            <a:r>
              <a:rPr lang="fr-FR" sz="3200" u="none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pour le questionnement initial</a:t>
            </a:r>
            <a:endParaRPr dirty="0"/>
          </a:p>
          <a:p>
            <a:pPr marL="343058" marR="0" lvl="0" indent="3426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  <a:defRPr/>
            </a:pPr>
            <a:r>
              <a:rPr lang="fr-FR" sz="3200" u="none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pour donner les règles d'organisation</a:t>
            </a:r>
            <a:endParaRPr dirty="0"/>
          </a:p>
          <a:p>
            <a:pPr marL="343058" marR="0" lvl="0" indent="34269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Char char="•"/>
              <a:defRPr/>
            </a:pPr>
            <a:r>
              <a:rPr lang="fr-FR" sz="3200" u="none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pour faire le bilan, faire décrire leur travail</a:t>
            </a:r>
          </a:p>
          <a:p>
            <a:pPr marL="633413"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defRPr/>
            </a:pPr>
            <a:r>
              <a:rPr lang="fr-FR" sz="3200" u="none" dirty="0">
                <a:solidFill>
                  <a:srgbClr val="002060"/>
                </a:solidFill>
                <a:latin typeface="Arial"/>
                <a:ea typeface="Arial"/>
                <a:cs typeface="Arial"/>
              </a:rPr>
              <a:t>et leurs résultats par les élèves</a:t>
            </a:r>
            <a:endParaRPr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dirty="0"/>
          </a:p>
        </p:txBody>
      </p:sp>
      <p:sp>
        <p:nvSpPr>
          <p:cNvPr id="4" name="Flèche : droite rayée 3"/>
          <p:cNvSpPr>
            <a:spLocks noGrp="1"/>
          </p:cNvSpPr>
          <p:nvPr/>
        </p:nvSpPr>
        <p:spPr bwMode="auto">
          <a:xfrm>
            <a:off x="935941" y="4483517"/>
            <a:ext cx="1047174" cy="6281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25558">
            <a:solidFill>
              <a:srgbClr val="595A5D"/>
            </a:solidFill>
          </a:ln>
          <a:effectLst/>
        </p:spPr>
        <p:txBody>
          <a:bodyPr lIns="89993" tIns="44996" rIns="89993" bIns="44996" anchor="t"/>
          <a:lstStyle/>
          <a:p>
            <a:pPr>
              <a:defRPr/>
            </a:pPr>
            <a:endParaRPr/>
          </a:p>
        </p:txBody>
      </p:sp>
      <p:sp>
        <p:nvSpPr>
          <p:cNvPr id="5" name="Rectangle 4"/>
          <p:cNvSpPr>
            <a:spLocks noGrp="1"/>
          </p:cNvSpPr>
          <p:nvPr/>
        </p:nvSpPr>
        <p:spPr bwMode="auto">
          <a:xfrm>
            <a:off x="2269657" y="4653136"/>
            <a:ext cx="6420555" cy="1815876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 dirty="0" err="1">
                <a:solidFill>
                  <a:srgbClr val="002060"/>
                </a:solidFill>
              </a:rPr>
              <a:t>L’attention</a:t>
            </a:r>
            <a:r>
              <a:rPr sz="2800" b="1" u="none" dirty="0">
                <a:solidFill>
                  <a:srgbClr val="002060"/>
                </a:solidFill>
              </a:rPr>
              <a:t> des </a:t>
            </a:r>
            <a:r>
              <a:rPr sz="2800" b="1" u="none" dirty="0" err="1">
                <a:solidFill>
                  <a:srgbClr val="002060"/>
                </a:solidFill>
              </a:rPr>
              <a:t>élèves</a:t>
            </a:r>
            <a:r>
              <a:rPr sz="2800" b="1" u="none" dirty="0">
                <a:solidFill>
                  <a:srgbClr val="002060"/>
                </a:solidFill>
              </a:rPr>
              <a:t> </a:t>
            </a:r>
            <a:r>
              <a:rPr sz="2800" b="1" u="none" dirty="0" err="1">
                <a:solidFill>
                  <a:srgbClr val="002060"/>
                </a:solidFill>
              </a:rPr>
              <a:t>est</a:t>
            </a:r>
            <a:r>
              <a:rPr sz="2800" b="1" u="none" dirty="0">
                <a:solidFill>
                  <a:srgbClr val="002060"/>
                </a:solidFill>
              </a:rPr>
              <a:t> </a:t>
            </a:r>
            <a:r>
              <a:rPr sz="2800" b="1" u="none" dirty="0" err="1">
                <a:solidFill>
                  <a:srgbClr val="002060"/>
                </a:solidFill>
              </a:rPr>
              <a:t>limitée</a:t>
            </a:r>
            <a:r>
              <a:rPr sz="2800" b="1" u="none" dirty="0">
                <a:solidFill>
                  <a:srgbClr val="002060"/>
                </a:solidFill>
              </a:rPr>
              <a:t> : </a:t>
            </a:r>
            <a:endParaRPr lang="fr-FR" sz="2800" b="1" u="none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2800" b="1" u="none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 dirty="0">
                <a:solidFill>
                  <a:srgbClr val="002060"/>
                </a:solidFill>
              </a:rPr>
              <a:t>pas plus de </a:t>
            </a:r>
            <a:r>
              <a:rPr lang="fr-FR" sz="2800" b="1" u="none" dirty="0">
                <a:solidFill>
                  <a:srgbClr val="002060"/>
                </a:solidFill>
              </a:rPr>
              <a:t> : </a:t>
            </a:r>
            <a:r>
              <a:rPr sz="2800" b="1" u="none" dirty="0">
                <a:solidFill>
                  <a:srgbClr val="002060"/>
                </a:solidFill>
              </a:rPr>
              <a:t>20' </a:t>
            </a:r>
            <a:r>
              <a:rPr sz="2800" b="1" u="none" dirty="0" err="1">
                <a:solidFill>
                  <a:srgbClr val="002060"/>
                </a:solidFill>
              </a:rPr>
              <a:t>en</a:t>
            </a:r>
            <a:r>
              <a:rPr sz="2800" b="1" u="none" dirty="0">
                <a:solidFill>
                  <a:srgbClr val="002060"/>
                </a:solidFill>
              </a:rPr>
              <a:t> cycle 2 </a:t>
            </a:r>
            <a:endParaRPr lang="fr-FR" dirty="0"/>
          </a:p>
          <a:p>
            <a:pPr marL="898525" marR="0" indent="143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800" b="1" u="none" dirty="0">
                <a:solidFill>
                  <a:srgbClr val="002060"/>
                </a:solidFill>
              </a:rPr>
              <a:t>30' en cycle 3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En atelier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 bwMode="auto">
          <a:xfrm>
            <a:off x="640039" y="274662"/>
            <a:ext cx="8602378" cy="892022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4400" b="1" u="none">
                <a:solidFill>
                  <a:srgbClr val="28374A"/>
                </a:solidFill>
                <a:latin typeface="Arial"/>
                <a:ea typeface="Arial"/>
                <a:cs typeface="Arial"/>
              </a:rPr>
              <a:t>En ateliers</a:t>
            </a:r>
            <a:endParaRPr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/>
          </p:nvPr>
        </p:nvSpPr>
        <p:spPr bwMode="auto">
          <a:xfrm>
            <a:off x="649399" y="1089290"/>
            <a:ext cx="8593018" cy="5292037"/>
          </a:xfrm>
          <a:prstGeom prst="rect">
            <a:avLst/>
          </a:prstGeom>
          <a:noFill/>
          <a:ln>
            <a:noFill/>
          </a:ln>
          <a:effectLst/>
        </p:spPr>
        <p:txBody>
          <a:bodyPr lIns="91434" tIns="45717" rIns="91434" bIns="45717" anchor="t">
            <a:normAutofit/>
          </a:bodyPr>
          <a:lstStyle/>
          <a:p>
            <a:pPr marL="343058" marR="0" lvl="0" indent="342698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buClr>
                <a:srgbClr val="28374A"/>
              </a:buClr>
              <a:buSzPct val="100000"/>
              <a:buFont typeface="Arial"/>
              <a:buChar char="•"/>
              <a:defRPr/>
            </a:pPr>
            <a:r>
              <a:rPr lang="fr-FR" sz="2600" b="1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Le plus simple 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: organiser le groupe classe en autant d'ateliers qu'il y a d'adultes : </a:t>
            </a:r>
            <a:endParaRPr dirty="0"/>
          </a:p>
          <a:p>
            <a:pPr marL="722313" lvl="2" indent="-88900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defRPr/>
            </a:pP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2600" u="none" dirty="0">
                <a:solidFill>
                  <a:srgbClr val="002342"/>
                </a:solidFill>
                <a:latin typeface="Wingdings"/>
                <a:ea typeface="Wingdings"/>
                <a:cs typeface="Wingdings"/>
              </a:rPr>
              <a:t>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 chaque atelier est animé par un adulte. </a:t>
            </a:r>
            <a:endParaRPr dirty="0"/>
          </a:p>
          <a:p>
            <a:pPr marL="343058" marR="0" lvl="0" indent="342698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buClr>
                <a:srgbClr val="28374A"/>
              </a:buClr>
              <a:buSzPct val="100000"/>
              <a:buFont typeface="Arial"/>
              <a:buChar char="•"/>
              <a:defRPr/>
            </a:pP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Possibilité de laisser un </a:t>
            </a:r>
            <a:r>
              <a:rPr lang="fr-FR" sz="2600" b="1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atelier en autonomie 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sur une activité très simple, à définir avec l'</a:t>
            </a:r>
            <a:r>
              <a:rPr lang="fr-FR" sz="2600" u="none" dirty="0" err="1">
                <a:solidFill>
                  <a:srgbClr val="002342"/>
                </a:solidFill>
                <a:latin typeface="Arial"/>
                <a:ea typeface="Arial"/>
                <a:cs typeface="Arial"/>
              </a:rPr>
              <a:t>enseignant•e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.</a:t>
            </a:r>
            <a:endParaRPr dirty="0"/>
          </a:p>
          <a:p>
            <a:pPr marL="343058" marR="0" lvl="0" indent="342698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buClr>
                <a:srgbClr val="28374A"/>
              </a:buClr>
              <a:buSzPct val="100000"/>
              <a:buFont typeface="Arial"/>
              <a:buChar char="•"/>
              <a:defRPr/>
            </a:pP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Les groupes peuvent tourner sur </a:t>
            </a:r>
            <a:r>
              <a:rPr lang="fr-FR" sz="2600" b="1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2 ou 3 séances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.</a:t>
            </a:r>
            <a:endParaRPr dirty="0"/>
          </a:p>
          <a:p>
            <a:pPr marL="343058" marR="0" lvl="0" indent="342698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buClr>
                <a:srgbClr val="28374A"/>
              </a:buClr>
              <a:buSzPct val="100000"/>
              <a:buFont typeface="Arial"/>
              <a:buChar char="•"/>
              <a:defRPr/>
            </a:pP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Tous les élèves doivent pouvoir faire </a:t>
            </a:r>
            <a:r>
              <a:rPr lang="fr-FR" sz="2600" b="1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tous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 les ateliers à terme.</a:t>
            </a:r>
            <a:endParaRPr dirty="0"/>
          </a:p>
          <a:p>
            <a:pPr marL="343058" marR="0" lvl="0" indent="342698" algn="l">
              <a:lnSpc>
                <a:spcPct val="114999"/>
              </a:lnSpc>
              <a:spcBef>
                <a:spcPts val="567"/>
              </a:spcBef>
              <a:spcAft>
                <a:spcPts val="567"/>
              </a:spcAft>
              <a:buClr>
                <a:srgbClr val="28374A"/>
              </a:buClr>
              <a:buSzPct val="100000"/>
              <a:buFont typeface="Arial"/>
              <a:buChar char="•"/>
              <a:defRPr/>
            </a:pP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Temps par atelier : </a:t>
            </a:r>
            <a:r>
              <a:rPr lang="fr-FR" sz="2600" b="1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20 à 30 minutes maximum</a:t>
            </a:r>
            <a:r>
              <a:rPr lang="fr-FR" sz="2600" u="none" dirty="0">
                <a:solidFill>
                  <a:srgbClr val="002342"/>
                </a:solidFill>
                <a:latin typeface="Arial"/>
                <a:ea typeface="Arial"/>
                <a:cs typeface="Arial"/>
              </a:rPr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B3949A8F-1A81-32B7-E22D-45C81618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71" y="908720"/>
            <a:ext cx="9499057" cy="4814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8900000" sy="23000" kx="-1200000" algn="bl" rotWithShape="0">
              <a:schemeClr val="accent2">
                <a:lumMod val="75000"/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8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itle_20_Slide">
  <a:themeElements>
    <a:clrScheme name="Title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tle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Title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_20_Header">
  <a:themeElements>
    <a:clrScheme name="Section_20_Head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ction_20_Header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Section_20_Header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_20_and_20_Content">
  <a:themeElements>
    <a:clrScheme name="Title_20_and_20_Conten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tle_20_and_20_Conten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Title_20_and_20_Conten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User Theme: 4">
  <a:themeElements>
    <a:clrScheme name="User Theme: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4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4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228</Words>
  <Application>Microsoft Macintosh PowerPoint</Application>
  <DocSecurity>0</DocSecurity>
  <PresentationFormat>Format A4 (210 x 297 mm)</PresentationFormat>
  <Paragraphs>38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Courier New</vt:lpstr>
      <vt:lpstr>Liberation Sans</vt:lpstr>
      <vt:lpstr>StarSymbol</vt:lpstr>
      <vt:lpstr>Thorndale</vt:lpstr>
      <vt:lpstr>Times New Roman</vt:lpstr>
      <vt:lpstr>Wingdings</vt:lpstr>
      <vt:lpstr>Title_20_Slide</vt:lpstr>
      <vt:lpstr>Section_20_Header</vt:lpstr>
      <vt:lpstr>Title_20_and_20_Content</vt:lpstr>
      <vt:lpstr>Formation des étudiants en vue du projet  Partenaires scientifiques  pour la classe</vt:lpstr>
      <vt:lpstr>plan</vt:lpstr>
      <vt:lpstr>une démarche expérimentale d'investigation</vt:lpstr>
      <vt:lpstr>Présentation PowerPoint</vt:lpstr>
      <vt:lpstr>Présentation PowerPoint</vt:lpstr>
      <vt:lpstr>L'organisation possible  dans la classe</vt:lpstr>
      <vt:lpstr>En collectif</vt:lpstr>
      <vt:lpstr>En ateliers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des étudiants en vue du projet  Partenaires scientifiques  pour la classe</dc:title>
  <dc:subject/>
  <dc:creator>ple-fouille</dc:creator>
  <cp:keywords/>
  <dc:description/>
  <cp:lastModifiedBy>Pofficex3qh</cp:lastModifiedBy>
  <cp:revision>8</cp:revision>
  <dcterms:modified xsi:type="dcterms:W3CDTF">2023-01-20T16:24:50Z</dcterms:modified>
  <cp:category/>
  <dc:identifier/>
  <cp:contentStatus/>
  <dc:language/>
  <cp:version/>
</cp:coreProperties>
</file>