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4" r:id="rId3"/>
    <p:sldId id="267" r:id="rId4"/>
  </p:sldIdLst>
  <p:sldSz cx="9144000" cy="5143500" type="screen16x9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34">
          <p15:clr>
            <a:srgbClr val="A4A3A4"/>
          </p15:clr>
        </p15:guide>
        <p15:guide id="3" pos="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291" autoAdjust="0"/>
  </p:normalViewPr>
  <p:slideViewPr>
    <p:cSldViewPr snapToGrid="0" snapToObjects="1">
      <p:cViewPr varScale="1">
        <p:scale>
          <a:sx n="142" d="100"/>
          <a:sy n="142" d="100"/>
        </p:scale>
        <p:origin x="720" y="108"/>
      </p:cViewPr>
      <p:guideLst>
        <p:guide orient="horz" pos="1620"/>
        <p:guide pos="134"/>
        <p:guide pos="5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03B4-62DC-CE42-B9BD-66924A1F63DD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69805-B432-234B-98EB-13BCBC86B4D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512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EA93D-0909-9842-8300-E1ABCFB0F700}" type="datetimeFigureOut">
              <a:rPr lang="fr-FR" smtClean="0"/>
              <a:t>17/11/2021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261C6-9DDD-CA40-8E5A-E1ECD6411F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18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335342" y="1597819"/>
            <a:ext cx="5365034" cy="556309"/>
          </a:xfrm>
        </p:spPr>
        <p:txBody>
          <a:bodyPr>
            <a:spAutoFit/>
          </a:bodyPr>
          <a:lstStyle>
            <a:lvl1pPr>
              <a:defRPr sz="3600" b="0" i="0" cap="all">
                <a:latin typeface="Roboto Condensed Light"/>
                <a:cs typeface="Roboto Condensed Light"/>
              </a:defRPr>
            </a:lvl1pPr>
          </a:lstStyle>
          <a:p>
            <a:r>
              <a:rPr lang="fr-FR" dirty="0"/>
              <a:t>Nom du client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335342" y="2177331"/>
            <a:ext cx="5365034" cy="400110"/>
          </a:xfrm>
        </p:spPr>
        <p:txBody>
          <a:bodyPr>
            <a:spAutoFit/>
          </a:bodyPr>
          <a:lstStyle>
            <a:lvl1pPr marL="0" indent="0" algn="l">
              <a:buNone/>
              <a:defRPr sz="2600" b="1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Titre de la présentation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16877"/>
          <a:stretch/>
        </p:blipFill>
        <p:spPr>
          <a:xfrm>
            <a:off x="7080376" y="3961023"/>
            <a:ext cx="1620000" cy="91478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080376" y="5071500"/>
            <a:ext cx="1620000" cy="72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Arriere_plan_couvertur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67501"/>
            <a:ext cx="3017834" cy="41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72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zone Accroche + 1 zone 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955516" y="664635"/>
            <a:ext cx="6188484" cy="359021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80147" y="836727"/>
            <a:ext cx="5847953" cy="1044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400" b="1"/>
            </a:lvl1pPr>
            <a:lvl2pPr marL="0" indent="-900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defRPr sz="1200"/>
            </a:lvl2pPr>
            <a:lvl3pPr marL="180000" indent="-90000">
              <a:lnSpc>
                <a:spcPct val="120000"/>
              </a:lnSpc>
              <a:spcBef>
                <a:spcPts val="200"/>
              </a:spcBef>
              <a:buSzPct val="65000"/>
              <a:buFont typeface="Courier New"/>
              <a:buChar char="o"/>
              <a:defRPr sz="1100" b="0" i="0">
                <a:latin typeface="Roboto Condensed Light"/>
                <a:cs typeface="Roboto Condensed Light"/>
              </a:defRPr>
            </a:lvl3pPr>
            <a:lvl4pPr marL="360000" indent="-180000">
              <a:lnSpc>
                <a:spcPct val="100000"/>
              </a:lnSpc>
              <a:spcBef>
                <a:spcPts val="150"/>
              </a:spcBef>
              <a:defRPr sz="1050"/>
            </a:lvl4pPr>
            <a:lvl5pPr marL="540000" indent="-900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defRPr sz="10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89464" y="4502868"/>
            <a:ext cx="2895600" cy="12311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AF1-7687-8849-8260-71414F5BE1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878361" y="664635"/>
            <a:ext cx="0" cy="3590213"/>
          </a:xfrm>
          <a:prstGeom prst="line">
            <a:avLst/>
          </a:prstGeom>
          <a:ln w="19050" cmpd="sng">
            <a:solidFill>
              <a:srgbClr val="4F58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2"/>
          <p:cNvSpPr>
            <a:spLocks noGrp="1"/>
          </p:cNvSpPr>
          <p:nvPr>
            <p:ph idx="13"/>
          </p:nvPr>
        </p:nvSpPr>
        <p:spPr>
          <a:xfrm>
            <a:off x="214314" y="1910875"/>
            <a:ext cx="2486008" cy="1097736"/>
          </a:xfrm>
        </p:spPr>
        <p:txBody>
          <a:bodyPr anchor="ctr"/>
          <a:lstStyle>
            <a:lvl1pPr marL="0" indent="0">
              <a:lnSpc>
                <a:spcPct val="120000"/>
              </a:lnSpc>
              <a:buNone/>
              <a:defRPr sz="2000" b="0">
                <a:solidFill>
                  <a:schemeClr val="bg2"/>
                </a:solidFill>
                <a:latin typeface="Roboto Condensed Light"/>
                <a:cs typeface="Roboto Condensed Light"/>
              </a:defRPr>
            </a:lvl1pPr>
            <a:lvl2pPr marL="0" indent="-900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defRPr sz="1200">
                <a:solidFill>
                  <a:schemeClr val="bg2"/>
                </a:solidFill>
              </a:defRPr>
            </a:lvl2pPr>
            <a:lvl3pPr marL="180000" indent="-90000">
              <a:lnSpc>
                <a:spcPct val="120000"/>
              </a:lnSpc>
              <a:spcBef>
                <a:spcPts val="200"/>
              </a:spcBef>
              <a:buSzPct val="65000"/>
              <a:buFont typeface="Courier New"/>
              <a:buChar char="o"/>
              <a:defRPr sz="1100" b="0" i="0">
                <a:solidFill>
                  <a:schemeClr val="bg2"/>
                </a:solidFill>
                <a:latin typeface="Roboto Condensed Light"/>
                <a:cs typeface="Roboto Condensed Light"/>
              </a:defRPr>
            </a:lvl3pPr>
            <a:lvl4pPr marL="360000" indent="-180000">
              <a:lnSpc>
                <a:spcPct val="100000"/>
              </a:lnSpc>
              <a:spcBef>
                <a:spcPts val="150"/>
              </a:spcBef>
              <a:defRPr sz="1050">
                <a:solidFill>
                  <a:schemeClr val="bg2"/>
                </a:solidFill>
              </a:defRPr>
            </a:lvl4pPr>
            <a:lvl5pPr marL="540000" indent="-900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pic>
        <p:nvPicPr>
          <p:cNvPr id="13" name="Image 12" descr="logo_filigran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521" y="1845547"/>
            <a:ext cx="1439479" cy="19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6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one image + 1 zone 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  7"/>
          <p:cNvSpPr>
            <a:spLocks noGrp="1"/>
          </p:cNvSpPr>
          <p:nvPr>
            <p:ph type="pic" sz="quarter" idx="14"/>
          </p:nvPr>
        </p:nvSpPr>
        <p:spPr>
          <a:xfrm>
            <a:off x="214315" y="664635"/>
            <a:ext cx="2486008" cy="358986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2955516" y="664635"/>
            <a:ext cx="6188484" cy="359021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080147" y="836727"/>
            <a:ext cx="5847953" cy="1044388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400" b="1"/>
            </a:lvl1pPr>
            <a:lvl2pPr marL="0" indent="-900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defRPr sz="1200"/>
            </a:lvl2pPr>
            <a:lvl3pPr marL="180000" indent="-90000">
              <a:lnSpc>
                <a:spcPct val="120000"/>
              </a:lnSpc>
              <a:spcBef>
                <a:spcPts val="200"/>
              </a:spcBef>
              <a:buSzPct val="65000"/>
              <a:buFont typeface="Courier New"/>
              <a:buChar char="o"/>
              <a:defRPr sz="1100" b="0" i="0">
                <a:latin typeface="Roboto Condensed Light"/>
                <a:cs typeface="Roboto Condensed Light"/>
              </a:defRPr>
            </a:lvl3pPr>
            <a:lvl4pPr marL="360000" indent="-180000">
              <a:lnSpc>
                <a:spcPct val="100000"/>
              </a:lnSpc>
              <a:spcBef>
                <a:spcPts val="150"/>
              </a:spcBef>
              <a:defRPr sz="1050"/>
            </a:lvl4pPr>
            <a:lvl5pPr marL="540000" indent="-900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defRPr sz="10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89464" y="4502868"/>
            <a:ext cx="2895600" cy="12311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AF1-7687-8849-8260-71414F5BE1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2878361" y="664635"/>
            <a:ext cx="0" cy="3590213"/>
          </a:xfrm>
          <a:prstGeom prst="line">
            <a:avLst/>
          </a:prstGeom>
          <a:ln w="19050" cmpd="sng">
            <a:solidFill>
              <a:srgbClr val="4F58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logo_filigran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521" y="1845547"/>
            <a:ext cx="1439479" cy="19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3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zone 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312" y="664635"/>
            <a:ext cx="8929687" cy="359021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109" y="836727"/>
            <a:ext cx="8482992" cy="1044388"/>
          </a:xfrm>
        </p:spPr>
        <p:txBody>
          <a:bodyPr numCol="2"/>
          <a:lstStyle>
            <a:lvl1pPr marL="0" indent="0">
              <a:lnSpc>
                <a:spcPct val="90000"/>
              </a:lnSpc>
              <a:buNone/>
              <a:defRPr sz="1400" b="1"/>
            </a:lvl1pPr>
            <a:lvl2pPr marL="0" indent="-900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defRPr sz="1200"/>
            </a:lvl2pPr>
            <a:lvl3pPr marL="180000" indent="-90000">
              <a:lnSpc>
                <a:spcPct val="120000"/>
              </a:lnSpc>
              <a:spcBef>
                <a:spcPts val="200"/>
              </a:spcBef>
              <a:buSzPct val="65000"/>
              <a:buFont typeface="Courier New"/>
              <a:buChar char="o"/>
              <a:defRPr sz="1100" b="0" i="0">
                <a:latin typeface="Roboto Condensed Light"/>
                <a:cs typeface="Roboto Condensed Light"/>
              </a:defRPr>
            </a:lvl3pPr>
            <a:lvl4pPr marL="360000" indent="-180000">
              <a:lnSpc>
                <a:spcPct val="100000"/>
              </a:lnSpc>
              <a:spcBef>
                <a:spcPts val="150"/>
              </a:spcBef>
              <a:defRPr sz="1050"/>
            </a:lvl4pPr>
            <a:lvl5pPr marL="540000" indent="-900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defRPr sz="10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89464" y="4502868"/>
            <a:ext cx="2895600" cy="12311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AF1-7687-8849-8260-71414F5BE1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37158" y="664635"/>
            <a:ext cx="0" cy="3590213"/>
          </a:xfrm>
          <a:prstGeom prst="line">
            <a:avLst/>
          </a:prstGeom>
          <a:ln w="19050" cmpd="sng">
            <a:solidFill>
              <a:srgbClr val="4F58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logo_filigran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521" y="1845547"/>
            <a:ext cx="1439479" cy="19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2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zone contenu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14312" y="664635"/>
            <a:ext cx="8929687" cy="3590213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5109" y="836727"/>
            <a:ext cx="3952557" cy="1044388"/>
          </a:xfrm>
        </p:spPr>
        <p:txBody>
          <a:bodyPr numCol="1"/>
          <a:lstStyle>
            <a:lvl1pPr marL="0" indent="0">
              <a:lnSpc>
                <a:spcPct val="90000"/>
              </a:lnSpc>
              <a:buNone/>
              <a:defRPr sz="1400" b="1"/>
            </a:lvl1pPr>
            <a:lvl2pPr marL="0" indent="-900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defRPr sz="1200"/>
            </a:lvl2pPr>
            <a:lvl3pPr marL="180000" indent="-90000">
              <a:lnSpc>
                <a:spcPct val="120000"/>
              </a:lnSpc>
              <a:spcBef>
                <a:spcPts val="200"/>
              </a:spcBef>
              <a:buSzPct val="65000"/>
              <a:buFont typeface="Courier New"/>
              <a:buChar char="o"/>
              <a:defRPr sz="1100" b="0" i="0">
                <a:latin typeface="Roboto Condensed Light"/>
                <a:cs typeface="Roboto Condensed Light"/>
              </a:defRPr>
            </a:lvl3pPr>
            <a:lvl4pPr marL="360000" indent="-180000">
              <a:lnSpc>
                <a:spcPct val="100000"/>
              </a:lnSpc>
              <a:spcBef>
                <a:spcPts val="150"/>
              </a:spcBef>
              <a:defRPr sz="1050"/>
            </a:lvl4pPr>
            <a:lvl5pPr marL="540000" indent="-900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defRPr sz="10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189464" y="4502868"/>
            <a:ext cx="2895600" cy="123111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AF1-7687-8849-8260-71414F5BE1E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137158" y="664635"/>
            <a:ext cx="0" cy="3590213"/>
          </a:xfrm>
          <a:prstGeom prst="line">
            <a:avLst/>
          </a:prstGeom>
          <a:ln w="19050" cmpd="sng">
            <a:solidFill>
              <a:srgbClr val="4F585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logo_filigrane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521" y="1845547"/>
            <a:ext cx="1439479" cy="1968683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3"/>
          </p:nvPr>
        </p:nvSpPr>
        <p:spPr>
          <a:xfrm>
            <a:off x="4975543" y="836727"/>
            <a:ext cx="3952557" cy="1044388"/>
          </a:xfrm>
        </p:spPr>
        <p:txBody>
          <a:bodyPr numCol="1"/>
          <a:lstStyle>
            <a:lvl1pPr marL="0" indent="0">
              <a:lnSpc>
                <a:spcPct val="90000"/>
              </a:lnSpc>
              <a:buNone/>
              <a:defRPr sz="1400" b="1"/>
            </a:lvl1pPr>
            <a:lvl2pPr marL="0" indent="-90000">
              <a:lnSpc>
                <a:spcPct val="120000"/>
              </a:lnSpc>
              <a:spcBef>
                <a:spcPts val="300"/>
              </a:spcBef>
              <a:buFont typeface="Arial"/>
              <a:buChar char="•"/>
              <a:defRPr sz="1200"/>
            </a:lvl2pPr>
            <a:lvl3pPr marL="180000" indent="-90000">
              <a:lnSpc>
                <a:spcPct val="120000"/>
              </a:lnSpc>
              <a:spcBef>
                <a:spcPts val="200"/>
              </a:spcBef>
              <a:buSzPct val="65000"/>
              <a:buFont typeface="Courier New"/>
              <a:buChar char="o"/>
              <a:defRPr sz="1100" b="0" i="0">
                <a:latin typeface="Roboto Condensed Light"/>
                <a:cs typeface="Roboto Condensed Light"/>
              </a:defRPr>
            </a:lvl3pPr>
            <a:lvl4pPr marL="360000" indent="-180000">
              <a:lnSpc>
                <a:spcPct val="100000"/>
              </a:lnSpc>
              <a:spcBef>
                <a:spcPts val="150"/>
              </a:spcBef>
              <a:defRPr sz="1050"/>
            </a:lvl4pPr>
            <a:lvl5pPr marL="540000" indent="-90000">
              <a:lnSpc>
                <a:spcPct val="100000"/>
              </a:lnSpc>
              <a:spcBef>
                <a:spcPts val="150"/>
              </a:spcBef>
              <a:buFont typeface="Arial"/>
              <a:buChar char="•"/>
              <a:defRPr sz="10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102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Gri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09873" y="2007566"/>
            <a:ext cx="4672395" cy="800219"/>
          </a:xfrm>
        </p:spPr>
        <p:txBody>
          <a:bodyPr anchor="t">
            <a:spAutoFit/>
          </a:bodyPr>
          <a:lstStyle>
            <a:lvl1pPr algn="l">
              <a:defRPr sz="2600" b="1" cap="all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</p:spTree>
    <p:extLst>
      <p:ext uri="{BB962C8B-B14F-4D97-AF65-F5344CB8AC3E}">
        <p14:creationId xmlns:p14="http://schemas.microsoft.com/office/powerpoint/2010/main" val="184737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Ver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09873" y="2007566"/>
            <a:ext cx="4672395" cy="800219"/>
          </a:xfrm>
        </p:spPr>
        <p:txBody>
          <a:bodyPr anchor="t">
            <a:spAutoFit/>
          </a:bodyPr>
          <a:lstStyle>
            <a:lvl1pPr algn="l">
              <a:defRPr sz="2600" b="1" cap="all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Cliquez 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</p:spTree>
    <p:extLst>
      <p:ext uri="{BB962C8B-B14F-4D97-AF65-F5344CB8AC3E}">
        <p14:creationId xmlns:p14="http://schemas.microsoft.com/office/powerpoint/2010/main" val="253915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Viole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09873" y="2007566"/>
            <a:ext cx="4672395" cy="800219"/>
          </a:xfrm>
        </p:spPr>
        <p:txBody>
          <a:bodyPr anchor="t">
            <a:spAutoFit/>
          </a:bodyPr>
          <a:lstStyle>
            <a:lvl1pPr algn="l">
              <a:defRPr sz="2600" b="1" cap="all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Cliquez et modifiez </a:t>
            </a:r>
            <a:br>
              <a:rPr lang="fr-FR" dirty="0"/>
            </a:br>
            <a:r>
              <a:rPr lang="fr-FR" dirty="0"/>
              <a:t>le titre</a:t>
            </a:r>
          </a:p>
        </p:txBody>
      </p:sp>
    </p:spTree>
    <p:extLst>
      <p:ext uri="{BB962C8B-B14F-4D97-AF65-F5344CB8AC3E}">
        <p14:creationId xmlns:p14="http://schemas.microsoft.com/office/powerpoint/2010/main" val="269408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4313" y="105099"/>
            <a:ext cx="8595775" cy="33855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fr-FR" dirty="0"/>
              <a:t>Titre du </a:t>
            </a:r>
            <a:r>
              <a:rPr lang="fr-FR" dirty="0" err="1"/>
              <a:t>slide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2725" y="836727"/>
            <a:ext cx="8715375" cy="113261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68100" y="4685855"/>
            <a:ext cx="360000" cy="30777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ctr"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Roboto Condensed Light"/>
                <a:cs typeface="Roboto Condensed Light"/>
              </a:defRPr>
            </a:lvl1pPr>
          </a:lstStyle>
          <a:p>
            <a:fld id="{34E94AF1-7687-8849-8260-71414F5BE1E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214313" y="0"/>
            <a:ext cx="720000" cy="3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214313" y="5107500"/>
            <a:ext cx="720000" cy="3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8568100" y="5107500"/>
            <a:ext cx="360000" cy="36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3" y="4618472"/>
            <a:ext cx="698583" cy="376495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>
            <a:off x="1189464" y="4669605"/>
            <a:ext cx="310982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fr-FR" sz="800" b="0" i="0" cap="all" dirty="0">
                <a:latin typeface="Roboto Condensed Bold"/>
                <a:cs typeface="Roboto Condensed Bold"/>
              </a:rPr>
              <a:t>LIVRET D’ACCUEIL</a:t>
            </a:r>
          </a:p>
          <a:p>
            <a:r>
              <a:rPr lang="fr-FR" sz="800" b="0" i="0" cap="all" baseline="0" dirty="0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Présentation </a:t>
            </a:r>
            <a:r>
              <a:rPr lang="fr-FR" sz="800" b="0" i="0" cap="all" baseline="0" dirty="0" err="1">
                <a:latin typeface="Roboto Condensed Light" panose="02000000000000000000" pitchFamily="2" charset="0"/>
                <a:ea typeface="Roboto Condensed Light" panose="02000000000000000000" pitchFamily="2" charset="0"/>
                <a:cs typeface="Roboto Condensed Light" panose="02000000000000000000" pitchFamily="2" charset="0"/>
              </a:rPr>
              <a:t>hlp</a:t>
            </a:r>
            <a:endParaRPr lang="fr-FR" sz="800" b="0" i="0" cap="all" baseline="0" dirty="0">
              <a:latin typeface="Roboto Condensed Light" panose="02000000000000000000" pitchFamily="2" charset="0"/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63" r:id="rId7"/>
    <p:sldLayoutId id="2147483664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b="1" i="0" kern="1200">
          <a:solidFill>
            <a:schemeClr val="tx1"/>
          </a:solidFill>
          <a:latin typeface="Roboto Condensed"/>
          <a:ea typeface="+mj-ea"/>
          <a:cs typeface="Roboto condense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Roboto Condensed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Roboto Condensed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Roboto Condensed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Roboto Condensed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Roboto Condensed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youtu.be/GDYZJLwao0M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8284" y="1321894"/>
            <a:ext cx="5365034" cy="553998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2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HLP AUDIT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18383" y="2273844"/>
            <a:ext cx="5365034" cy="307777"/>
          </a:xfrm>
        </p:spPr>
        <p:txBody>
          <a:bodyPr/>
          <a:lstStyle/>
          <a:p>
            <a:r>
              <a:rPr lang="fr-FR" sz="2000" b="0" dirty="0"/>
              <a:t>Présentation DU CABINET &amp; DE NOS METIERS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D54B0D-CD8A-4344-9583-BB42DCFF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83" y="3518491"/>
            <a:ext cx="3283870" cy="16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721209" y="282902"/>
            <a:ext cx="5365034" cy="492443"/>
          </a:xfrm>
        </p:spPr>
        <p:txBody>
          <a:bodyPr/>
          <a:lstStyle/>
          <a:p>
            <a:r>
              <a:rPr lang="fr-FR" sz="3200" b="1" dirty="0">
                <a:solidFill>
                  <a:schemeClr val="tx2"/>
                </a:solidFill>
                <a:latin typeface="Roboto Condensed Bold" panose="02000000000000000000" pitchFamily="2" charset="0"/>
                <a:ea typeface="Roboto Condensed Bold" panose="02000000000000000000" pitchFamily="2" charset="0"/>
                <a:cs typeface="Roboto Condensed Bold" panose="02000000000000000000" pitchFamily="2" charset="0"/>
              </a:rPr>
              <a:t>HLP AUDIT, en bref !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32A26C-67D3-4D0C-843D-82F6F01A1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1" t="-664" b="6096"/>
          <a:stretch/>
        </p:blipFill>
        <p:spPr>
          <a:xfrm>
            <a:off x="2414726" y="3119702"/>
            <a:ext cx="3331163" cy="20175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F78BFFC-CE6D-4C50-A6A5-83583AB50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107" y="1042814"/>
            <a:ext cx="2413550" cy="17069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283AFB1-8F56-41DF-9040-5A7C3B5E31FB}"/>
              </a:ext>
            </a:extLst>
          </p:cNvPr>
          <p:cNvSpPr txBox="1"/>
          <p:nvPr/>
        </p:nvSpPr>
        <p:spPr>
          <a:xfrm>
            <a:off x="4258448" y="1664699"/>
            <a:ext cx="1582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5 Associés</a:t>
            </a:r>
          </a:p>
          <a:p>
            <a:endParaRPr lang="fr-FR" sz="1100" b="1" dirty="0">
              <a:solidFill>
                <a:schemeClr val="tx2"/>
              </a:solidFill>
            </a:endParaRPr>
          </a:p>
          <a:p>
            <a:r>
              <a:rPr lang="fr-FR" sz="1400" b="1" dirty="0">
                <a:solidFill>
                  <a:schemeClr val="tx2"/>
                </a:solidFill>
              </a:rPr>
              <a:t>90 Collaborateurs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7468B28-A1A6-49F8-B428-D8BF0CA66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99" y="785186"/>
            <a:ext cx="1706970" cy="170697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144861B-6CDD-4BDB-B149-A1EBD72E6EF4}"/>
              </a:ext>
            </a:extLst>
          </p:cNvPr>
          <p:cNvSpPr txBox="1"/>
          <p:nvPr/>
        </p:nvSpPr>
        <p:spPr>
          <a:xfrm>
            <a:off x="7056330" y="1651532"/>
            <a:ext cx="171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+ de 1500 Clients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5F4CC8-2925-43B5-8A53-57FB027E17EC}"/>
              </a:ext>
            </a:extLst>
          </p:cNvPr>
          <p:cNvSpPr/>
          <p:nvPr/>
        </p:nvSpPr>
        <p:spPr>
          <a:xfrm>
            <a:off x="2212707" y="3576302"/>
            <a:ext cx="914400" cy="6911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B22E149-B584-4710-A9C5-DB3FA61DA571}"/>
              </a:ext>
            </a:extLst>
          </p:cNvPr>
          <p:cNvSpPr txBox="1"/>
          <p:nvPr/>
        </p:nvSpPr>
        <p:spPr>
          <a:xfrm>
            <a:off x="4543092" y="3185593"/>
            <a:ext cx="186063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Cabinet d’Expertise </a:t>
            </a:r>
          </a:p>
          <a:p>
            <a:r>
              <a:rPr lang="fr-FR" sz="1400" b="1" dirty="0">
                <a:solidFill>
                  <a:schemeClr val="tx2"/>
                </a:solidFill>
              </a:rPr>
              <a:t>comptable et d’Audit</a:t>
            </a:r>
          </a:p>
          <a:p>
            <a:endParaRPr lang="fr-FR" sz="900" dirty="0">
              <a:solidFill>
                <a:schemeClr val="tx2"/>
              </a:solidFill>
            </a:endParaRPr>
          </a:p>
          <a:p>
            <a:r>
              <a:rPr lang="fr-FR" sz="1400" b="1" dirty="0">
                <a:solidFill>
                  <a:schemeClr val="tx2"/>
                </a:solidFill>
              </a:rPr>
              <a:t>          Situé à Nantes    	depuis </a:t>
            </a:r>
            <a:r>
              <a:rPr lang="fr-FR" sz="1400" b="1" dirty="0">
                <a:solidFill>
                  <a:schemeClr val="tx2"/>
                </a:solidFill>
                <a:hlinkClick r:id="rId5"/>
              </a:rPr>
              <a:t>1989</a:t>
            </a:r>
            <a:endParaRPr lang="fr-FR" sz="1400" b="1" dirty="0">
              <a:solidFill>
                <a:schemeClr val="tx2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5CF86-ABBF-4F28-ACAD-12B591FF0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531" y="2123209"/>
            <a:ext cx="1491573" cy="149157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F0BB9D-8156-4805-A086-A66A9521ECE8}"/>
              </a:ext>
            </a:extLst>
          </p:cNvPr>
          <p:cNvSpPr txBox="1"/>
          <p:nvPr/>
        </p:nvSpPr>
        <p:spPr>
          <a:xfrm>
            <a:off x="7416904" y="3179033"/>
            <a:ext cx="1711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8 M€ de CA</a:t>
            </a:r>
          </a:p>
        </p:txBody>
      </p:sp>
    </p:spTree>
    <p:extLst>
      <p:ext uri="{BB962C8B-B14F-4D97-AF65-F5344CB8AC3E}">
        <p14:creationId xmlns:p14="http://schemas.microsoft.com/office/powerpoint/2010/main" val="301728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313" y="105099"/>
            <a:ext cx="8595775" cy="369332"/>
          </a:xfrm>
        </p:spPr>
        <p:txBody>
          <a:bodyPr/>
          <a:lstStyle/>
          <a:p>
            <a:r>
              <a:rPr lang="fr-FR" sz="2400" dirty="0">
                <a:solidFill>
                  <a:schemeClr val="tx2"/>
                </a:solidFill>
              </a:rPr>
              <a:t>Organisation interne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4AF1-7687-8849-8260-71414F5BE1EE}" type="slidenum">
              <a:rPr lang="fr-FR" smtClean="0"/>
              <a:t>3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C296900-A107-40CC-8FEF-6285ED4FC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474431"/>
            <a:ext cx="5124247" cy="384318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E161E6-2C64-48A1-A9DB-D46FA8FDC125}"/>
              </a:ext>
            </a:extLst>
          </p:cNvPr>
          <p:cNvSpPr/>
          <p:nvPr/>
        </p:nvSpPr>
        <p:spPr>
          <a:xfrm>
            <a:off x="5338559" y="662824"/>
            <a:ext cx="3805441" cy="365479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01FB9AC-4CA1-4406-B8D8-12AD354BF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75" y="1575588"/>
            <a:ext cx="3799313" cy="19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HLP">
      <a:dk1>
        <a:srgbClr val="4F5858"/>
      </a:dk1>
      <a:lt1>
        <a:sysClr val="window" lastClr="FFFFFF"/>
      </a:lt1>
      <a:dk2>
        <a:srgbClr val="5F275E"/>
      </a:dk2>
      <a:lt2>
        <a:srgbClr val="C3D100"/>
      </a:lt2>
      <a:accent1>
        <a:srgbClr val="EDEEEE"/>
      </a:accent1>
      <a:accent2>
        <a:srgbClr val="DA5120"/>
      </a:accent2>
      <a:accent3>
        <a:srgbClr val="00898A"/>
      </a:accent3>
      <a:accent4>
        <a:srgbClr val="00476D"/>
      </a:accent4>
      <a:accent5>
        <a:srgbClr val="20A9C3"/>
      </a:accent5>
      <a:accent6>
        <a:srgbClr val="EEA420"/>
      </a:accent6>
      <a:hlink>
        <a:srgbClr val="5F275E"/>
      </a:hlink>
      <a:folHlink>
        <a:srgbClr val="5F275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sque_HLP_V1" id="{67D95F11-7D54-45F3-9BED-A52DEDEE396B}" vid="{DCE73708-9186-47C0-8C77-6ED9E44CBBEE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</Words>
  <Application>Microsoft Office PowerPoint</Application>
  <PresentationFormat>Affichage à l'écran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Roboto Condensed</vt:lpstr>
      <vt:lpstr>Roboto Condensed</vt:lpstr>
      <vt:lpstr>Roboto Condensed Bold</vt:lpstr>
      <vt:lpstr>Roboto Condensed Light</vt:lpstr>
      <vt:lpstr>Thème Office</vt:lpstr>
      <vt:lpstr>HLP AUDIT</vt:lpstr>
      <vt:lpstr>HLP AUDIT, en bref !</vt:lpstr>
      <vt:lpstr>Organisation interne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Livret d’accueil</dc:title>
  <dc:creator>Elsa PAPIN</dc:creator>
  <cp:lastModifiedBy>Le Douaron Michele, michele.le-douaron@univ-ubs.fr</cp:lastModifiedBy>
  <cp:revision>140</cp:revision>
  <cp:lastPrinted>2019-01-07T13:00:59Z</cp:lastPrinted>
  <dcterms:created xsi:type="dcterms:W3CDTF">2016-08-31T07:50:03Z</dcterms:created>
  <dcterms:modified xsi:type="dcterms:W3CDTF">2021-11-17T14:24:18Z</dcterms:modified>
</cp:coreProperties>
</file>