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6" r:id="rId7"/>
    <p:sldId id="279" r:id="rId8"/>
    <p:sldId id="264" r:id="rId9"/>
    <p:sldId id="263" r:id="rId10"/>
    <p:sldId id="265" r:id="rId11"/>
    <p:sldId id="267" r:id="rId12"/>
    <p:sldId id="269" r:id="rId13"/>
    <p:sldId id="271" r:id="rId14"/>
    <p:sldId id="274" r:id="rId15"/>
    <p:sldId id="275" r:id="rId16"/>
    <p:sldId id="276" r:id="rId17"/>
    <p:sldId id="277" r:id="rId18"/>
    <p:sldId id="278" r:id="rId19"/>
    <p:sldId id="273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2265"/>
  </p:normalViewPr>
  <p:slideViewPr>
    <p:cSldViewPr snapToGrid="0" snapToObjects="1">
      <p:cViewPr varScale="1">
        <p:scale>
          <a:sx n="111" d="100"/>
          <a:sy n="111" d="100"/>
        </p:scale>
        <p:origin x="198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et modifiez le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27545" y="4624668"/>
            <a:ext cx="7811655" cy="536150"/>
          </a:xfrm>
        </p:spPr>
        <p:txBody>
          <a:bodyPr>
            <a:normAutofit fontScale="90000"/>
          </a:bodyPr>
          <a:lstStyle/>
          <a:p>
            <a:r>
              <a:rPr lang="fr-FR" dirty="0"/>
              <a:t>CV du jeune diplômé : </a:t>
            </a:r>
            <a:br>
              <a:rPr lang="fr-FR" dirty="0"/>
            </a:br>
            <a:r>
              <a:rPr lang="fr-FR" dirty="0"/>
              <a:t>Comment se rendre attractif quand on n’a pas grand chose à vendre ?</a:t>
            </a:r>
          </a:p>
        </p:txBody>
      </p:sp>
    </p:spTree>
    <p:extLst>
      <p:ext uri="{BB962C8B-B14F-4D97-AF65-F5344CB8AC3E}">
        <p14:creationId xmlns:p14="http://schemas.microsoft.com/office/powerpoint/2010/main" val="3015807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 du CV : </a:t>
            </a:r>
            <a:r>
              <a:rPr lang="fr-FR" dirty="0" err="1"/>
              <a:t>word</a:t>
            </a:r>
            <a:r>
              <a:rPr lang="fr-FR" dirty="0"/>
              <a:t> ou </a:t>
            </a:r>
            <a:r>
              <a:rPr lang="fr-FR" dirty="0" err="1"/>
              <a:t>pdf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Word : problème de compatibilité ( .</a:t>
            </a:r>
            <a:r>
              <a:rPr lang="fr-FR" dirty="0" err="1"/>
              <a:t>docx</a:t>
            </a:r>
            <a:r>
              <a:rPr lang="fr-FR" dirty="0"/>
              <a:t>) &gt; privilégier le .doc</a:t>
            </a:r>
          </a:p>
          <a:p>
            <a:r>
              <a:rPr lang="fr-FR" dirty="0"/>
              <a:t>La mise en forme  d’un CV </a:t>
            </a:r>
            <a:r>
              <a:rPr lang="fr-FR" dirty="0" err="1"/>
              <a:t>word</a:t>
            </a:r>
            <a:r>
              <a:rPr lang="fr-FR" dirty="0"/>
              <a:t> se modifie d’un ordinateur à l’autre</a:t>
            </a:r>
          </a:p>
          <a:p>
            <a:r>
              <a:rPr lang="fr-FR" dirty="0"/>
              <a:t> Pb lors de la retranscription du CV </a:t>
            </a:r>
            <a:r>
              <a:rPr lang="fr-FR" dirty="0" err="1"/>
              <a:t>word</a:t>
            </a:r>
            <a:r>
              <a:rPr lang="fr-FR" dirty="0"/>
              <a:t> en html  pour rendre le CV exploitable dans les bases de données des cabinets de recrutement</a:t>
            </a:r>
          </a:p>
          <a:p>
            <a:r>
              <a:rPr lang="fr-FR" dirty="0"/>
              <a:t>Format </a:t>
            </a:r>
            <a:r>
              <a:rPr lang="fr-FR" dirty="0" err="1"/>
              <a:t>pdf</a:t>
            </a:r>
            <a:r>
              <a:rPr lang="fr-FR" dirty="0"/>
              <a:t> : universel et rend votre CV inviolable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0387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conseils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Restez sobre (choix de la police )</a:t>
            </a:r>
          </a:p>
          <a:p>
            <a:r>
              <a:rPr lang="fr-FR" dirty="0"/>
              <a:t>La présentation doit être claire et aérée ( puces)</a:t>
            </a:r>
          </a:p>
          <a:p>
            <a:r>
              <a:rPr lang="fr-FR" dirty="0"/>
              <a:t>Privilégiez 1 couleur – 2 maxi</a:t>
            </a:r>
          </a:p>
          <a:p>
            <a:r>
              <a:rPr lang="fr-FR" dirty="0"/>
              <a:t>La photo n’est pas obligatoire ( sauf si demandée dans l’annonce)</a:t>
            </a:r>
          </a:p>
          <a:p>
            <a:r>
              <a:rPr lang="fr-FR" dirty="0"/>
              <a:t>Votre CV doit être personnalisé : il est impératif de l’adapter à chaque offre ( notamment dans l’accroche)</a:t>
            </a:r>
          </a:p>
          <a:p>
            <a:r>
              <a:rPr lang="fr-FR" dirty="0"/>
              <a:t>Votre CV est </a:t>
            </a:r>
            <a:r>
              <a:rPr lang="fr-FR" b="1" dirty="0"/>
              <a:t>la brochure commerciale </a:t>
            </a:r>
            <a:r>
              <a:rPr lang="fr-FR" dirty="0"/>
              <a:t>de vos compétences</a:t>
            </a:r>
          </a:p>
        </p:txBody>
      </p:sp>
    </p:spTree>
    <p:extLst>
      <p:ext uri="{BB962C8B-B14F-4D97-AF65-F5344CB8AC3E}">
        <p14:creationId xmlns:p14="http://schemas.microsoft.com/office/powerpoint/2010/main" val="1921516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61440" y="782320"/>
            <a:ext cx="6949440" cy="3535680"/>
          </a:xfrm>
        </p:spPr>
        <p:txBody>
          <a:bodyPr>
            <a:noAutofit/>
          </a:bodyPr>
          <a:lstStyle/>
          <a:p>
            <a:r>
              <a:rPr lang="fr-FR" sz="6900" dirty="0"/>
              <a:t>La lettre de motivation</a:t>
            </a:r>
          </a:p>
        </p:txBody>
      </p:sp>
    </p:spTree>
    <p:extLst>
      <p:ext uri="{BB962C8B-B14F-4D97-AF65-F5344CB8AC3E}">
        <p14:creationId xmlns:p14="http://schemas.microsoft.com/office/powerpoint/2010/main" val="2855173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éléments de la lettre de motivation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1-L’accroche</a:t>
            </a:r>
          </a:p>
          <a:p>
            <a:r>
              <a:rPr lang="fr-FR" dirty="0"/>
              <a:t>2-Parler de l’entreprise</a:t>
            </a:r>
          </a:p>
          <a:p>
            <a:r>
              <a:rPr lang="fr-FR" dirty="0"/>
              <a:t>3-Présenter votre profil</a:t>
            </a:r>
          </a:p>
          <a:p>
            <a:r>
              <a:rPr lang="fr-FR" dirty="0"/>
              <a:t>4-Parler « nous » : pourquoi je suis la bonne personne ?</a:t>
            </a:r>
          </a:p>
        </p:txBody>
      </p:sp>
    </p:spTree>
    <p:extLst>
      <p:ext uri="{BB962C8B-B14F-4D97-AF65-F5344CB8AC3E}">
        <p14:creationId xmlns:p14="http://schemas.microsoft.com/office/powerpoint/2010/main" val="3689181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 l’accroche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Pourquoi suis-je fait( e) exactement pour ce poste ?</a:t>
            </a:r>
          </a:p>
          <a:p>
            <a:r>
              <a:rPr lang="fr-FR" dirty="0"/>
              <a:t>Quelle est votre situation actuelle ?</a:t>
            </a:r>
          </a:p>
          <a:p>
            <a:r>
              <a:rPr lang="fr-FR" dirty="0"/>
              <a:t>Qu’est-ce qui m’a attiré dans cette offre ? Pourquoi je postule?</a:t>
            </a:r>
          </a:p>
          <a:p>
            <a:r>
              <a:rPr lang="fr-FR" dirty="0"/>
              <a:t>Attention ; la phrase d’accroche n’est pas un slogan marketing</a:t>
            </a:r>
          </a:p>
        </p:txBody>
      </p:sp>
    </p:spTree>
    <p:extLst>
      <p:ext uri="{BB962C8B-B14F-4D97-AF65-F5344CB8AC3E}">
        <p14:creationId xmlns:p14="http://schemas.microsoft.com/office/powerpoint/2010/main" val="342790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2-Parler de l’entreprise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ne s’agit pas d’en faire la réclame ni de recopier son site internet</a:t>
            </a:r>
          </a:p>
          <a:p>
            <a:r>
              <a:rPr lang="fr-FR" dirty="0"/>
              <a:t>Glaner des informations pertinentes et ciblées &gt; en lien avec votre domaine / avec l’offre</a:t>
            </a:r>
          </a:p>
          <a:p>
            <a:r>
              <a:rPr lang="fr-FR" dirty="0"/>
              <a:t>Suivre l’actualité de l’entreprise</a:t>
            </a:r>
          </a:p>
          <a:p>
            <a:r>
              <a:rPr lang="fr-FR" dirty="0"/>
              <a:t>Relire l’annonce et reformuler avec vos propres mots ce qu’attend l’entreprise pour montrer que vous avez saisi l’enjeu du recrutement</a:t>
            </a:r>
          </a:p>
        </p:txBody>
      </p:sp>
    </p:spTree>
    <p:extLst>
      <p:ext uri="{BB962C8B-B14F-4D97-AF65-F5344CB8AC3E}">
        <p14:creationId xmlns:p14="http://schemas.microsoft.com/office/powerpoint/2010/main" val="2922758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 Parler de l’entreprise</a:t>
            </a:r>
            <a:br>
              <a:rPr lang="fr-FR" dirty="0"/>
            </a:br>
            <a:br>
              <a:rPr lang="fr-FR" dirty="0"/>
            </a:br>
            <a:r>
              <a:rPr lang="fr-FR" dirty="0"/>
              <a:t>			A éviter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8474" y="2713037"/>
            <a:ext cx="7556313" cy="4144963"/>
          </a:xfrm>
        </p:spPr>
        <p:txBody>
          <a:bodyPr/>
          <a:lstStyle/>
          <a:p>
            <a:r>
              <a:rPr lang="fr-FR" dirty="0"/>
              <a:t>Les lieux communs  - pas de phrases bateau</a:t>
            </a:r>
          </a:p>
          <a:p>
            <a:r>
              <a:rPr lang="fr-FR" dirty="0"/>
              <a:t>Faire un cours magistral sur l’entreprise : le recruteur ne doit pas voir l’impression que vous lui apprenez comment fonctionne son entreprise &gt; risque de paraître prétentieux.</a:t>
            </a:r>
          </a:p>
        </p:txBody>
      </p:sp>
    </p:spTree>
    <p:extLst>
      <p:ext uri="{BB962C8B-B14F-4D97-AF65-F5344CB8AC3E}">
        <p14:creationId xmlns:p14="http://schemas.microsoft.com/office/powerpoint/2010/main" val="2313958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3- Présenter votre profil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Parlez de ce que vous pouvez apporter à l’entreprise</a:t>
            </a:r>
          </a:p>
          <a:p>
            <a:r>
              <a:rPr lang="fr-FR" dirty="0"/>
              <a:t>Mettrez en valeur vos compétences</a:t>
            </a:r>
          </a:p>
          <a:p>
            <a:r>
              <a:rPr lang="fr-FR" dirty="0"/>
              <a:t>C’est le moment d’ARGUMENTER</a:t>
            </a:r>
          </a:p>
          <a:p>
            <a:r>
              <a:rPr lang="fr-FR" dirty="0"/>
              <a:t>Décrivez vos résultats ou projets menés à bien</a:t>
            </a:r>
          </a:p>
          <a:p>
            <a:r>
              <a:rPr lang="fr-FR" dirty="0"/>
              <a:t>La lettre de motivation complète la lettre =</a:t>
            </a:r>
          </a:p>
          <a:p>
            <a:pPr marL="0" indent="0">
              <a:buNone/>
            </a:pPr>
            <a:r>
              <a:rPr lang="fr-FR" dirty="0"/>
              <a:t> NE  PARAPHARSEZ  PAS VOTRE CV</a:t>
            </a:r>
          </a:p>
          <a:p>
            <a:r>
              <a:rPr lang="fr-FR" dirty="0"/>
              <a:t>Donnez des chiffres, des faits = soyez concrets</a:t>
            </a:r>
          </a:p>
          <a:p>
            <a:r>
              <a:rPr lang="fr-FR" dirty="0"/>
              <a:t>Parlez de votre personnalité pour appuyer une compétence ( = celle évoquée dans l’annonce …)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5822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de la lettre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Ouvrir sur un possible entretien pour susciter le feed-back de l’employeur.</a:t>
            </a:r>
          </a:p>
          <a:p>
            <a:r>
              <a:rPr lang="fr-FR" dirty="0"/>
              <a:t> </a:t>
            </a:r>
            <a:r>
              <a:rPr lang="fr-FR" i="1" dirty="0"/>
              <a:t>« Je serais heureux d’échanger avec vous lors d’un entretien sur mes compétences et vos besoins », </a:t>
            </a:r>
            <a:r>
              <a:rPr lang="fr-FR" dirty="0"/>
              <a:t>par exemple</a:t>
            </a:r>
          </a:p>
          <a:p>
            <a:r>
              <a:rPr lang="fr-FR" dirty="0"/>
              <a:t>La formule de politesse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9130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 éviter absolument dans une lettre de motivation!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Trop de complaisance : n’en faites pas trop … évitez les superlatifs</a:t>
            </a:r>
          </a:p>
          <a:p>
            <a:r>
              <a:rPr lang="fr-FR" dirty="0"/>
              <a:t>Le mailing : pas de mail type</a:t>
            </a:r>
          </a:p>
          <a:p>
            <a:r>
              <a:rPr lang="fr-FR" dirty="0"/>
              <a:t>Coordonnées manquantes </a:t>
            </a:r>
          </a:p>
          <a:p>
            <a:r>
              <a:rPr lang="fr-FR" dirty="0"/>
              <a:t>Une candidature adressée par mail ne vous autorise pas à employer un style familier</a:t>
            </a:r>
          </a:p>
          <a:p>
            <a:r>
              <a:rPr lang="fr-FR" dirty="0"/>
              <a:t>Les fautes d’orthographe … évidemment !</a:t>
            </a:r>
          </a:p>
        </p:txBody>
      </p:sp>
    </p:spTree>
    <p:extLst>
      <p:ext uri="{BB962C8B-B14F-4D97-AF65-F5344CB8AC3E}">
        <p14:creationId xmlns:p14="http://schemas.microsoft.com/office/powerpoint/2010/main" val="228587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Mettre en valeur l’existant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Misez sur vos atouts et les mettre en valeur  :</a:t>
            </a:r>
          </a:p>
          <a:p>
            <a:r>
              <a:rPr lang="fr-FR" dirty="0"/>
              <a:t>Votre formation</a:t>
            </a:r>
          </a:p>
          <a:p>
            <a:r>
              <a:rPr lang="fr-FR" dirty="0"/>
              <a:t>Vos stages ou expériences/projets extra scolaires</a:t>
            </a:r>
          </a:p>
          <a:p>
            <a:r>
              <a:rPr lang="fr-FR" dirty="0"/>
              <a:t>Vos qualités personnelles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4311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Cadre Emploi</a:t>
            </a:r>
          </a:p>
        </p:txBody>
      </p:sp>
    </p:spTree>
    <p:extLst>
      <p:ext uri="{BB962C8B-B14F-4D97-AF65-F5344CB8AC3E}">
        <p14:creationId xmlns:p14="http://schemas.microsoft.com/office/powerpoint/2010/main" val="3196553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 votre formation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Votre cursus permet au recruteur d’imaginer votre potentiel</a:t>
            </a:r>
          </a:p>
          <a:p>
            <a:pPr marL="0" indent="0">
              <a:buNone/>
            </a:pPr>
            <a:r>
              <a:rPr lang="fr-FR" dirty="0"/>
              <a:t>&gt; le département Informatique de l’IUT de Vannes est reconnu</a:t>
            </a:r>
          </a:p>
          <a:p>
            <a:r>
              <a:rPr lang="fr-FR" dirty="0"/>
              <a:t>Bien détailler l’onglet formation : </a:t>
            </a:r>
          </a:p>
          <a:p>
            <a:pPr marL="0" indent="0">
              <a:buNone/>
            </a:pPr>
            <a:r>
              <a:rPr lang="fr-FR" dirty="0"/>
              <a:t>&gt;noms et villes des établissements</a:t>
            </a:r>
          </a:p>
          <a:p>
            <a:pPr>
              <a:buFont typeface="Wingdings" charset="0"/>
              <a:buChar char="Ø"/>
            </a:pPr>
            <a:r>
              <a:rPr lang="fr-FR" dirty="0"/>
              <a:t>Titre exact du ou des diplômes obtenus</a:t>
            </a:r>
          </a:p>
          <a:p>
            <a:pPr>
              <a:buFont typeface="Wingdings" charset="0"/>
              <a:buChar char="Ø"/>
            </a:pPr>
            <a:r>
              <a:rPr lang="fr-FR" dirty="0"/>
              <a:t>Les options ou mentions obtenues</a:t>
            </a:r>
          </a:p>
        </p:txBody>
      </p:sp>
    </p:spTree>
    <p:extLst>
      <p:ext uri="{BB962C8B-B14F-4D97-AF65-F5344CB8AC3E}">
        <p14:creationId xmlns:p14="http://schemas.microsoft.com/office/powerpoint/2010/main" val="260664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 Vendez votre personnalité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Misez sur vos « autres compétences » pour démontrer votre potentiel</a:t>
            </a:r>
          </a:p>
          <a:p>
            <a:r>
              <a:rPr lang="fr-FR" dirty="0"/>
              <a:t>Activités associatives  ( capacité à travailler en équipe ou à coordonner un projet)</a:t>
            </a:r>
          </a:p>
          <a:p>
            <a:r>
              <a:rPr lang="fr-FR" dirty="0"/>
              <a:t>Sport : compétitions / ténacité/ esprit d’équipe</a:t>
            </a:r>
          </a:p>
          <a:p>
            <a:r>
              <a:rPr lang="fr-FR" dirty="0"/>
              <a:t>Activités artistiques : musique, peinture, chant = marque d’une bonne culture générale / sensibilité esthétique développée</a:t>
            </a:r>
          </a:p>
        </p:txBody>
      </p:sp>
    </p:spTree>
    <p:extLst>
      <p:ext uri="{BB962C8B-B14F-4D97-AF65-F5344CB8AC3E}">
        <p14:creationId xmlns:p14="http://schemas.microsoft.com/office/powerpoint/2010/main" val="378251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982179"/>
          </a:xfrm>
        </p:spPr>
        <p:txBody>
          <a:bodyPr/>
          <a:lstStyle/>
          <a:p>
            <a:pPr algn="ctr"/>
            <a:r>
              <a:rPr lang="fr-FR" dirty="0"/>
              <a:t>3-Comment organiser son CV ?</a:t>
            </a:r>
            <a:br>
              <a:rPr lang="fr-FR" dirty="0"/>
            </a:br>
            <a:br>
              <a:rPr lang="fr-FR" dirty="0"/>
            </a:br>
            <a:r>
              <a:rPr lang="fr-FR" dirty="0"/>
              <a:t>L’en-tête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8474" y="2143760"/>
            <a:ext cx="7556313" cy="4144963"/>
          </a:xfrm>
        </p:spPr>
        <p:txBody>
          <a:bodyPr/>
          <a:lstStyle/>
          <a:p>
            <a:r>
              <a:rPr lang="fr-FR" dirty="0"/>
              <a:t>En-tête : l’accroche à ne pas manquer !</a:t>
            </a:r>
          </a:p>
          <a:p>
            <a:r>
              <a:rPr lang="fr-FR" dirty="0"/>
              <a:t>LE TITRE du CV doit :</a:t>
            </a:r>
          </a:p>
          <a:p>
            <a:pPr algn="ctr">
              <a:buFont typeface="Wingdings" charset="0"/>
              <a:buChar char="Ø"/>
            </a:pPr>
            <a:r>
              <a:rPr lang="fr-FR" dirty="0"/>
              <a:t>Être attractif </a:t>
            </a:r>
          </a:p>
          <a:p>
            <a:pPr algn="ctr">
              <a:buFont typeface="Wingdings" charset="0"/>
              <a:buChar char="Ø"/>
            </a:pPr>
            <a:r>
              <a:rPr lang="fr-FR" dirty="0"/>
              <a:t>Donner une idée précise de votre parcours</a:t>
            </a:r>
          </a:p>
          <a:p>
            <a:pPr algn="ctr">
              <a:buFont typeface="Wingdings" charset="0"/>
              <a:buChar char="Ø"/>
            </a:pPr>
            <a:r>
              <a:rPr lang="fr-FR" dirty="0"/>
              <a:t> </a:t>
            </a:r>
            <a:r>
              <a:rPr lang="fr-FR" b="1" dirty="0"/>
              <a:t>Répondre au besoin formulé dans l’annonce</a:t>
            </a:r>
          </a:p>
          <a:p>
            <a:r>
              <a:rPr lang="fr-FR" dirty="0"/>
              <a:t>  Le titre va influencer la lecture de votre CV</a:t>
            </a:r>
          </a:p>
          <a:p>
            <a:r>
              <a:rPr lang="fr-FR" dirty="0"/>
              <a:t> le titre doit reprendre votre objectif ( si candidature spontanée)</a:t>
            </a:r>
          </a:p>
          <a:p>
            <a:pPr>
              <a:buFont typeface="Wingdings" charset="0"/>
              <a:buChar char="Ø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650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différentes rubriques du CV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1-Formation ( en N°1 ou N°2)</a:t>
            </a:r>
          </a:p>
          <a:p>
            <a:r>
              <a:rPr lang="fr-FR" dirty="0"/>
              <a:t>2-Compétences acquises et en cours d’acquisition- Projets développés + rapports ( ou en N°1 : dans un tableau par exemple)</a:t>
            </a:r>
          </a:p>
          <a:p>
            <a:r>
              <a:rPr lang="fr-FR" dirty="0"/>
              <a:t>3-Expérience professionnelles / extra-universitaires / associatives / sportives</a:t>
            </a:r>
          </a:p>
          <a:p>
            <a:r>
              <a:rPr lang="fr-FR" dirty="0"/>
              <a:t>4-« Divers » : cette rubrique n’est pas un « fourre-tout »</a:t>
            </a:r>
          </a:p>
        </p:txBody>
      </p:sp>
    </p:spTree>
    <p:extLst>
      <p:ext uri="{BB962C8B-B14F-4D97-AF65-F5344CB8AC3E}">
        <p14:creationId xmlns:p14="http://schemas.microsoft.com/office/powerpoint/2010/main" val="2163304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1- la formation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BAC , mention éventuelle, nom du lycée, la ville</a:t>
            </a:r>
          </a:p>
          <a:p>
            <a:r>
              <a:rPr lang="fr-FR" dirty="0"/>
              <a:t>Diplôme post bac</a:t>
            </a:r>
          </a:p>
          <a:p>
            <a:r>
              <a:rPr lang="fr-FR" dirty="0"/>
              <a:t>DUT Informatique, IUT de Vannes</a:t>
            </a:r>
          </a:p>
        </p:txBody>
      </p:sp>
    </p:spTree>
    <p:extLst>
      <p:ext uri="{BB962C8B-B14F-4D97-AF65-F5344CB8AC3E}">
        <p14:creationId xmlns:p14="http://schemas.microsoft.com/office/powerpoint/2010/main" val="241162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2-Rubrique compétences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Placer les compétences en premier permet au recruteur d’avoir une idée rapide de votre profil</a:t>
            </a:r>
          </a:p>
          <a:p>
            <a:r>
              <a:rPr lang="fr-FR" dirty="0"/>
              <a:t> Mettre des mots clés que le recruteur a envie de trouver ( adapter le CV à l’annonce à laquelle vous répondez)</a:t>
            </a:r>
          </a:p>
          <a:p>
            <a:r>
              <a:rPr lang="fr-FR" dirty="0"/>
              <a:t>Compétences acquises et compétences en cours d’acquisition</a:t>
            </a:r>
          </a:p>
        </p:txBody>
      </p:sp>
    </p:spTree>
    <p:extLst>
      <p:ext uri="{BB962C8B-B14F-4D97-AF65-F5344CB8AC3E}">
        <p14:creationId xmlns:p14="http://schemas.microsoft.com/office/powerpoint/2010/main" val="1962440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3-Rubrique « Expérience »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plus courant : présenter ses expériences professionnelles de la plus récente à la plus ancienne</a:t>
            </a:r>
          </a:p>
          <a:p>
            <a:r>
              <a:rPr lang="fr-FR" dirty="0"/>
              <a:t>Ne pas négliger les jobs d’été, vos responsabilités dans des associations</a:t>
            </a:r>
          </a:p>
        </p:txBody>
      </p:sp>
    </p:spTree>
    <p:extLst>
      <p:ext uri="{BB962C8B-B14F-4D97-AF65-F5344CB8AC3E}">
        <p14:creationId xmlns:p14="http://schemas.microsoft.com/office/powerpoint/2010/main" val="2724152163"/>
      </p:ext>
    </p:extLst>
  </p:cSld>
  <p:clrMapOvr>
    <a:masterClrMapping/>
  </p:clrMapOvr>
</p:sld>
</file>

<file path=ppt/theme/theme1.xml><?xml version="1.0" encoding="utf-8"?>
<a:theme xmlns:a="http://schemas.openxmlformats.org/drawingml/2006/main" name="A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Avantage.thmx</Template>
  <TotalTime>827</TotalTime>
  <Words>840</Words>
  <Application>Microsoft Macintosh PowerPoint</Application>
  <PresentationFormat>Affichage à l'écran (4:3)</PresentationFormat>
  <Paragraphs>94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3" baseType="lpstr">
      <vt:lpstr>Rockwell</vt:lpstr>
      <vt:lpstr>Wingdings</vt:lpstr>
      <vt:lpstr>Avantage</vt:lpstr>
      <vt:lpstr>CV du jeune diplômé :  Comment se rendre attractif quand on n’a pas grand chose à vendre ?</vt:lpstr>
      <vt:lpstr>Mettre en valeur l’existant</vt:lpstr>
      <vt:lpstr>1- votre formation </vt:lpstr>
      <vt:lpstr>2- Vendez votre personnalité</vt:lpstr>
      <vt:lpstr>3-Comment organiser son CV ?  L’en-tête  </vt:lpstr>
      <vt:lpstr>Les différentes rubriques du CV</vt:lpstr>
      <vt:lpstr>1- la formation </vt:lpstr>
      <vt:lpstr>2-Rubrique compétences</vt:lpstr>
      <vt:lpstr>3-Rubrique « Expérience »</vt:lpstr>
      <vt:lpstr>Format du CV : word ou pdf ?</vt:lpstr>
      <vt:lpstr>Quelques conseils</vt:lpstr>
      <vt:lpstr>La lettre de motivation</vt:lpstr>
      <vt:lpstr>Les éléments de la lettre de motivation</vt:lpstr>
      <vt:lpstr>1- l’accroche</vt:lpstr>
      <vt:lpstr>2-Parler de l’entreprise</vt:lpstr>
      <vt:lpstr>2- Parler de l’entreprise     A éviter</vt:lpstr>
      <vt:lpstr>3- Présenter votre profil</vt:lpstr>
      <vt:lpstr>Conclusion de la lettre</vt:lpstr>
      <vt:lpstr>A éviter absolument dans une lettre de motivation!</vt:lpstr>
      <vt:lpstr>Sources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du jeune diplômé : Comment se rendre attractif quand on n’a pas grand chose à vendre ?</dc:title>
  <dc:subject/>
  <dc:creator/>
  <cp:keywords/>
  <dc:description/>
  <cp:lastModifiedBy>Pofficex3qh</cp:lastModifiedBy>
  <cp:revision>22</cp:revision>
  <dcterms:created xsi:type="dcterms:W3CDTF">2014-02-08T09:46:03Z</dcterms:created>
  <dcterms:modified xsi:type="dcterms:W3CDTF">2020-11-01T18:20:18Z</dcterms:modified>
  <cp:category/>
</cp:coreProperties>
</file>