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0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B7825-EB1B-742F-D4B9-EFE34F9A3E44}" v="42" dt="2022-12-12T08:36:59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100" d="100"/>
          <a:sy n="100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984804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E884EB8-DC2D-666A-8D94-738D0725DB0E}"/>
              </a:ext>
            </a:extLst>
          </p:cNvPr>
          <p:cNvSpPr txBox="1"/>
          <p:nvPr/>
        </p:nvSpPr>
        <p:spPr>
          <a:xfrm>
            <a:off x="572185" y="1913669"/>
            <a:ext cx="763003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1</a:t>
            </a:r>
            <a:r>
              <a:rPr lang="en-US" sz="2400" dirty="0">
                <a:ea typeface="+mn-lt"/>
                <a:cs typeface="+mn-lt"/>
              </a:rPr>
              <a:t> - Catchall for general errors</a:t>
            </a:r>
            <a:endParaRPr lang="fr-FR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2</a:t>
            </a:r>
            <a:r>
              <a:rPr lang="en-US" sz="2400" dirty="0">
                <a:ea typeface="+mn-lt"/>
                <a:cs typeface="+mn-lt"/>
              </a:rPr>
              <a:t> - Misuse of shell </a:t>
            </a:r>
            <a:r>
              <a:rPr lang="en-US" sz="2400" dirty="0" err="1">
                <a:ea typeface="+mn-lt"/>
                <a:cs typeface="+mn-lt"/>
              </a:rPr>
              <a:t>builtins</a:t>
            </a:r>
            <a:r>
              <a:rPr lang="en-US" sz="2400" dirty="0">
                <a:ea typeface="+mn-lt"/>
                <a:cs typeface="+mn-lt"/>
              </a:rPr>
              <a:t> (according to Bash documentation)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126</a:t>
            </a:r>
            <a:r>
              <a:rPr lang="en-US" sz="2400" dirty="0">
                <a:ea typeface="+mn-lt"/>
                <a:cs typeface="+mn-lt"/>
              </a:rPr>
              <a:t> - Command invoked cannot execute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127</a:t>
            </a:r>
            <a:r>
              <a:rPr lang="en-US" sz="2400" dirty="0">
                <a:ea typeface="+mn-lt"/>
                <a:cs typeface="+mn-lt"/>
              </a:rPr>
              <a:t> - “command not found”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128</a:t>
            </a:r>
            <a:r>
              <a:rPr lang="en-US" sz="2400" dirty="0">
                <a:ea typeface="+mn-lt"/>
                <a:cs typeface="+mn-lt"/>
              </a:rPr>
              <a:t> - Invalid argument to exit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128+n</a:t>
            </a:r>
            <a:r>
              <a:rPr lang="en-US" sz="2400" dirty="0">
                <a:ea typeface="+mn-lt"/>
                <a:cs typeface="+mn-lt"/>
              </a:rPr>
              <a:t> - Fatal error signal “n”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130</a:t>
            </a:r>
            <a:r>
              <a:rPr lang="en-US" sz="2400" dirty="0">
                <a:ea typeface="+mn-lt"/>
                <a:cs typeface="+mn-lt"/>
              </a:rPr>
              <a:t> - Script terminated by Control-C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Consolas"/>
                <a:cs typeface="Calibri"/>
              </a:rPr>
              <a:t>255\*</a:t>
            </a:r>
            <a:r>
              <a:rPr lang="en-US" sz="2400" dirty="0">
                <a:ea typeface="+mn-lt"/>
                <a:cs typeface="+mn-lt"/>
              </a:rPr>
              <a:t> - Exit status out of range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37A7A1-65F7-CD27-B443-F007246F4DB3}"/>
              </a:ext>
            </a:extLst>
          </p:cNvPr>
          <p:cNvSpPr txBox="1"/>
          <p:nvPr/>
        </p:nvSpPr>
        <p:spPr>
          <a:xfrm>
            <a:off x="574922" y="876071"/>
            <a:ext cx="32305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  <a:cs typeface="Calibri"/>
              </a:rPr>
              <a:t>Codes de retour</a:t>
            </a:r>
          </a:p>
        </p:txBody>
      </p:sp>
    </p:spTree>
    <p:extLst>
      <p:ext uri="{BB962C8B-B14F-4D97-AF65-F5344CB8AC3E}">
        <p14:creationId xmlns:p14="http://schemas.microsoft.com/office/powerpoint/2010/main" val="25039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9">
  <a:themeElements>
    <a:clrScheme name="Theme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50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1" baseType="lpstr">
      <vt:lpstr>Theme59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Unknown Creator</cp:lastModifiedBy>
  <cp:revision>16</cp:revision>
  <dcterms:created xsi:type="dcterms:W3CDTF">2022-12-12T07:56:15Z</dcterms:created>
  <dcterms:modified xsi:type="dcterms:W3CDTF">2022-12-12T08:37:30Z</dcterms:modified>
  <cp:category/>
</cp:coreProperties>
</file>