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517"/>
    <a:srgbClr val="FF9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43221-27D2-B43F-12DC-85F6F056FCFF}" v="1012" dt="2024-10-13T23:29:24.996"/>
    <p1510:client id="{6B627526-DD53-BBD4-B0FF-1821D028D6CC}" v="16" dt="2024-10-13T21:35:03.101"/>
    <p1510:client id="{7F7BF0D6-8E27-44EC-866C-C125E33E7E25}" v="33" dt="2024-10-13T21:43:00.457"/>
    <p1510:client id="{AA62C649-B357-A3B1-7CBF-C049B6DCDB7A}" v="286" dt="2024-10-13T21:29:39.052"/>
    <p1510:client id="{C5C1C83B-70EE-2140-AF50-49792D33D3DA}" v="2" dt="2024-10-13T21:36:35.981"/>
    <p1510:client id="{F88F854C-E016-4426-1C74-567FD3427DF1}" v="17" dt="2024-10-14T06:03:34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AAC6C-9A22-4F98-BAE7-03863C5B4E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8CB5E1E-29BE-4633-B37D-1B626814CA69}">
      <dgm:prSet/>
      <dgm:spPr/>
      <dgm:t>
        <a:bodyPr/>
        <a:lstStyle/>
        <a:p>
          <a:r>
            <a:rPr lang="fr-FR"/>
            <a:t>Introduction</a:t>
          </a:r>
          <a:endParaRPr lang="en-US"/>
        </a:p>
      </dgm:t>
    </dgm:pt>
    <dgm:pt modelId="{20A00642-0D72-4180-BFB7-8E39A040C289}" type="parTrans" cxnId="{B366E7AB-AA34-4A0E-BE43-1113501766F0}">
      <dgm:prSet/>
      <dgm:spPr/>
      <dgm:t>
        <a:bodyPr/>
        <a:lstStyle/>
        <a:p>
          <a:endParaRPr lang="en-US"/>
        </a:p>
      </dgm:t>
    </dgm:pt>
    <dgm:pt modelId="{F388C4D4-CA81-4BC6-B429-877040FAB030}" type="sibTrans" cxnId="{B366E7AB-AA34-4A0E-BE43-1113501766F0}">
      <dgm:prSet/>
      <dgm:spPr/>
      <dgm:t>
        <a:bodyPr/>
        <a:lstStyle/>
        <a:p>
          <a:endParaRPr lang="en-US"/>
        </a:p>
      </dgm:t>
    </dgm:pt>
    <dgm:pt modelId="{51152DCA-3C70-449A-B69B-67563A501339}">
      <dgm:prSet/>
      <dgm:spPr/>
      <dgm:t>
        <a:bodyPr/>
        <a:lstStyle/>
        <a:p>
          <a:r>
            <a:rPr lang="fr-FR"/>
            <a:t>Positionnement par rapport aux 5V du Big Data</a:t>
          </a:r>
          <a:endParaRPr lang="en-US"/>
        </a:p>
      </dgm:t>
    </dgm:pt>
    <dgm:pt modelId="{51075AE3-1C1B-4115-BEDF-FE1E83DC5A36}" type="parTrans" cxnId="{2338A8B3-F033-4057-839B-19EFA510F7C1}">
      <dgm:prSet/>
      <dgm:spPr/>
      <dgm:t>
        <a:bodyPr/>
        <a:lstStyle/>
        <a:p>
          <a:endParaRPr lang="en-US"/>
        </a:p>
      </dgm:t>
    </dgm:pt>
    <dgm:pt modelId="{EF360FB1-0A92-48BF-B8F6-4AA4D919573A}" type="sibTrans" cxnId="{2338A8B3-F033-4057-839B-19EFA510F7C1}">
      <dgm:prSet/>
      <dgm:spPr/>
      <dgm:t>
        <a:bodyPr/>
        <a:lstStyle/>
        <a:p>
          <a:endParaRPr lang="en-US"/>
        </a:p>
      </dgm:t>
    </dgm:pt>
    <dgm:pt modelId="{1590CE91-03C8-469D-930B-D722ADB36A32}">
      <dgm:prSet/>
      <dgm:spPr/>
      <dgm:t>
        <a:bodyPr/>
        <a:lstStyle/>
        <a:p>
          <a:r>
            <a:rPr lang="fr-FR"/>
            <a:t>Historique de </a:t>
          </a:r>
          <a:r>
            <a:rPr lang="fr-FR" err="1"/>
            <a:t>Hugging</a:t>
          </a:r>
          <a:r>
            <a:rPr lang="fr-FR"/>
            <a:t> Face</a:t>
          </a:r>
          <a:endParaRPr lang="en-US"/>
        </a:p>
      </dgm:t>
    </dgm:pt>
    <dgm:pt modelId="{0EC71526-423E-49C1-8D51-C9C1D6F34319}" type="parTrans" cxnId="{802B5840-893F-477D-BC94-E8AD592D5C6C}">
      <dgm:prSet/>
      <dgm:spPr/>
      <dgm:t>
        <a:bodyPr/>
        <a:lstStyle/>
        <a:p>
          <a:endParaRPr lang="en-US"/>
        </a:p>
      </dgm:t>
    </dgm:pt>
    <dgm:pt modelId="{E2B75E26-8E91-4A30-9603-65401A8EF46A}" type="sibTrans" cxnId="{802B5840-893F-477D-BC94-E8AD592D5C6C}">
      <dgm:prSet/>
      <dgm:spPr/>
      <dgm:t>
        <a:bodyPr/>
        <a:lstStyle/>
        <a:p>
          <a:endParaRPr lang="en-US"/>
        </a:p>
      </dgm:t>
    </dgm:pt>
    <dgm:pt modelId="{37F5F48F-37F9-451B-9583-486668750335}">
      <dgm:prSet/>
      <dgm:spPr/>
      <dgm:t>
        <a:bodyPr/>
        <a:lstStyle/>
        <a:p>
          <a:r>
            <a:rPr lang="fr-FR"/>
            <a:t>Liens avec différentes entreprises/organismes</a:t>
          </a:r>
          <a:endParaRPr lang="en-US"/>
        </a:p>
      </dgm:t>
    </dgm:pt>
    <dgm:pt modelId="{C930AABC-7235-432A-8B60-6568924AFB89}" type="parTrans" cxnId="{76F40CB0-C8A0-45B4-953D-89C36350A941}">
      <dgm:prSet/>
      <dgm:spPr/>
      <dgm:t>
        <a:bodyPr/>
        <a:lstStyle/>
        <a:p>
          <a:endParaRPr lang="en-US"/>
        </a:p>
      </dgm:t>
    </dgm:pt>
    <dgm:pt modelId="{5F88C015-7E7E-45B1-91F9-5439E2A36502}" type="sibTrans" cxnId="{76F40CB0-C8A0-45B4-953D-89C36350A941}">
      <dgm:prSet/>
      <dgm:spPr/>
      <dgm:t>
        <a:bodyPr/>
        <a:lstStyle/>
        <a:p>
          <a:endParaRPr lang="en-US"/>
        </a:p>
      </dgm:t>
    </dgm:pt>
    <dgm:pt modelId="{A8249748-3CE5-48DC-9A04-DF6423FE6BE2}">
      <dgm:prSet/>
      <dgm:spPr/>
      <dgm:t>
        <a:bodyPr/>
        <a:lstStyle/>
        <a:p>
          <a:r>
            <a:rPr lang="fr-FR"/>
            <a:t>Applications de </a:t>
          </a:r>
          <a:r>
            <a:rPr lang="fr-FR" err="1"/>
            <a:t>Hugging</a:t>
          </a:r>
          <a:r>
            <a:rPr lang="fr-FR"/>
            <a:t> Face</a:t>
          </a:r>
          <a:endParaRPr lang="en-US"/>
        </a:p>
      </dgm:t>
    </dgm:pt>
    <dgm:pt modelId="{0FEAEDA5-2C51-4174-8DC3-F59109A1F571}" type="parTrans" cxnId="{963A8ABD-D311-4A2D-B1B3-39D8976A2A7C}">
      <dgm:prSet/>
      <dgm:spPr/>
      <dgm:t>
        <a:bodyPr/>
        <a:lstStyle/>
        <a:p>
          <a:endParaRPr lang="en-US"/>
        </a:p>
      </dgm:t>
    </dgm:pt>
    <dgm:pt modelId="{F296FBDD-F93F-4A28-9798-693EFC835560}" type="sibTrans" cxnId="{963A8ABD-D311-4A2D-B1B3-39D8976A2A7C}">
      <dgm:prSet/>
      <dgm:spPr/>
      <dgm:t>
        <a:bodyPr/>
        <a:lstStyle/>
        <a:p>
          <a:endParaRPr lang="en-US"/>
        </a:p>
      </dgm:t>
    </dgm:pt>
    <dgm:pt modelId="{1090723F-4F75-4B31-B7CC-79E4B82FB07D}">
      <dgm:prSet/>
      <dgm:spPr/>
      <dgm:t>
        <a:bodyPr/>
        <a:lstStyle/>
        <a:p>
          <a:r>
            <a:rPr lang="fr-FR"/>
            <a:t>Exemple d'application</a:t>
          </a:r>
          <a:endParaRPr lang="en-US"/>
        </a:p>
      </dgm:t>
    </dgm:pt>
    <dgm:pt modelId="{17C0D91A-CCC2-46C3-9766-A47021A1E697}" type="parTrans" cxnId="{C079E505-E98D-4D71-A602-2D31FD3CF6DC}">
      <dgm:prSet/>
      <dgm:spPr/>
      <dgm:t>
        <a:bodyPr/>
        <a:lstStyle/>
        <a:p>
          <a:endParaRPr lang="en-US"/>
        </a:p>
      </dgm:t>
    </dgm:pt>
    <dgm:pt modelId="{C82267B4-2AA5-40C6-8885-89A4FD6ABEEB}" type="sibTrans" cxnId="{C079E505-E98D-4D71-A602-2D31FD3CF6DC}">
      <dgm:prSet/>
      <dgm:spPr/>
      <dgm:t>
        <a:bodyPr/>
        <a:lstStyle/>
        <a:p>
          <a:endParaRPr lang="en-US"/>
        </a:p>
      </dgm:t>
    </dgm:pt>
    <dgm:pt modelId="{D89D8FD1-53D0-46A6-857D-A079EF078F29}">
      <dgm:prSet/>
      <dgm:spPr/>
      <dgm:t>
        <a:bodyPr/>
        <a:lstStyle/>
        <a:p>
          <a:r>
            <a:rPr lang="fr-FR"/>
            <a:t>Conclusion</a:t>
          </a:r>
          <a:endParaRPr lang="en-US"/>
        </a:p>
      </dgm:t>
    </dgm:pt>
    <dgm:pt modelId="{2A0C80A4-CF16-4849-AA53-E2608B24D2E7}" type="parTrans" cxnId="{A881EB26-60CE-4467-AA5C-BDAE3FDEA044}">
      <dgm:prSet/>
      <dgm:spPr/>
      <dgm:t>
        <a:bodyPr/>
        <a:lstStyle/>
        <a:p>
          <a:endParaRPr lang="en-US"/>
        </a:p>
      </dgm:t>
    </dgm:pt>
    <dgm:pt modelId="{D1731F28-8FC6-4AF0-92E2-9D720CC73DA7}" type="sibTrans" cxnId="{A881EB26-60CE-4467-AA5C-BDAE3FDEA044}">
      <dgm:prSet/>
      <dgm:spPr/>
      <dgm:t>
        <a:bodyPr/>
        <a:lstStyle/>
        <a:p>
          <a:endParaRPr lang="en-US"/>
        </a:p>
      </dgm:t>
    </dgm:pt>
    <dgm:pt modelId="{373F808E-2D33-49B5-B0B3-E419C3DA3A98}" type="pres">
      <dgm:prSet presAssocID="{5B0AAC6C-9A22-4F98-BAE7-03863C5B4ED8}" presName="root" presStyleCnt="0">
        <dgm:presLayoutVars>
          <dgm:dir/>
          <dgm:resizeHandles val="exact"/>
        </dgm:presLayoutVars>
      </dgm:prSet>
      <dgm:spPr/>
    </dgm:pt>
    <dgm:pt modelId="{A5827366-B9D7-4C3A-ABB2-72D6BC841689}" type="pres">
      <dgm:prSet presAssocID="{68CB5E1E-29BE-4633-B37D-1B626814CA69}" presName="compNode" presStyleCnt="0"/>
      <dgm:spPr/>
    </dgm:pt>
    <dgm:pt modelId="{DA0D3017-3547-4D96-8E38-07EA6D97BC86}" type="pres">
      <dgm:prSet presAssocID="{68CB5E1E-29BE-4633-B37D-1B626814CA69}" presName="bgRect" presStyleLbl="bgShp" presStyleIdx="0" presStyleCnt="7"/>
      <dgm:spPr/>
    </dgm:pt>
    <dgm:pt modelId="{4CF3EB4E-AF15-4FBA-9292-8977E24C8BA5}" type="pres">
      <dgm:prSet presAssocID="{68CB5E1E-29BE-4633-B37D-1B626814CA69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host"/>
        </a:ext>
      </dgm:extLst>
    </dgm:pt>
    <dgm:pt modelId="{05FDA3CF-A9B8-4586-A19F-BD2E6604EB51}" type="pres">
      <dgm:prSet presAssocID="{68CB5E1E-29BE-4633-B37D-1B626814CA69}" presName="spaceRect" presStyleCnt="0"/>
      <dgm:spPr/>
    </dgm:pt>
    <dgm:pt modelId="{8EF2235A-4B28-4ECA-980F-DA305F9C5145}" type="pres">
      <dgm:prSet presAssocID="{68CB5E1E-29BE-4633-B37D-1B626814CA69}" presName="parTx" presStyleLbl="revTx" presStyleIdx="0" presStyleCnt="7">
        <dgm:presLayoutVars>
          <dgm:chMax val="0"/>
          <dgm:chPref val="0"/>
        </dgm:presLayoutVars>
      </dgm:prSet>
      <dgm:spPr/>
    </dgm:pt>
    <dgm:pt modelId="{5BA77F73-65DF-475C-BCBF-055CAE0A2986}" type="pres">
      <dgm:prSet presAssocID="{F388C4D4-CA81-4BC6-B429-877040FAB030}" presName="sibTrans" presStyleCnt="0"/>
      <dgm:spPr/>
    </dgm:pt>
    <dgm:pt modelId="{6F84E42B-94DE-402D-8025-98910C0237AC}" type="pres">
      <dgm:prSet presAssocID="{51152DCA-3C70-449A-B69B-67563A501339}" presName="compNode" presStyleCnt="0"/>
      <dgm:spPr/>
    </dgm:pt>
    <dgm:pt modelId="{18DAFFA5-C50C-4D3E-BFDE-4F52D96639E8}" type="pres">
      <dgm:prSet presAssocID="{51152DCA-3C70-449A-B69B-67563A501339}" presName="bgRect" presStyleLbl="bgShp" presStyleIdx="1" presStyleCnt="7"/>
      <dgm:spPr/>
    </dgm:pt>
    <dgm:pt modelId="{5DF71ED6-0F07-475B-AC46-A262E5EF210C}" type="pres">
      <dgm:prSet presAssocID="{51152DCA-3C70-449A-B69B-67563A501339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7E1C41-8F14-45A4-9621-96A24B623723}" type="pres">
      <dgm:prSet presAssocID="{51152DCA-3C70-449A-B69B-67563A501339}" presName="spaceRect" presStyleCnt="0"/>
      <dgm:spPr/>
    </dgm:pt>
    <dgm:pt modelId="{88DBFC8C-4CDA-4DF4-BE37-20337DAEA6B1}" type="pres">
      <dgm:prSet presAssocID="{51152DCA-3C70-449A-B69B-67563A501339}" presName="parTx" presStyleLbl="revTx" presStyleIdx="1" presStyleCnt="7">
        <dgm:presLayoutVars>
          <dgm:chMax val="0"/>
          <dgm:chPref val="0"/>
        </dgm:presLayoutVars>
      </dgm:prSet>
      <dgm:spPr/>
    </dgm:pt>
    <dgm:pt modelId="{720DC367-E982-41E4-8797-AEF3B3EE55DA}" type="pres">
      <dgm:prSet presAssocID="{EF360FB1-0A92-48BF-B8F6-4AA4D919573A}" presName="sibTrans" presStyleCnt="0"/>
      <dgm:spPr/>
    </dgm:pt>
    <dgm:pt modelId="{2770A684-A661-4804-AC48-CD186641A8C9}" type="pres">
      <dgm:prSet presAssocID="{1590CE91-03C8-469D-930B-D722ADB36A32}" presName="compNode" presStyleCnt="0"/>
      <dgm:spPr/>
    </dgm:pt>
    <dgm:pt modelId="{B2F59B5E-9D1B-4F88-AB98-A0468E1DC7FB}" type="pres">
      <dgm:prSet presAssocID="{1590CE91-03C8-469D-930B-D722ADB36A32}" presName="bgRect" presStyleLbl="bgShp" presStyleIdx="2" presStyleCnt="7"/>
      <dgm:spPr/>
    </dgm:pt>
    <dgm:pt modelId="{8F08DB43-91C5-4E62-A83B-7C4D9B192C83}" type="pres">
      <dgm:prSet presAssocID="{1590CE91-03C8-469D-930B-D722ADB36A3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FF349B4-4F6C-4834-AEDA-34FFAC58882C}" type="pres">
      <dgm:prSet presAssocID="{1590CE91-03C8-469D-930B-D722ADB36A32}" presName="spaceRect" presStyleCnt="0"/>
      <dgm:spPr/>
    </dgm:pt>
    <dgm:pt modelId="{486F548D-907C-49CD-9122-CFD94EA11227}" type="pres">
      <dgm:prSet presAssocID="{1590CE91-03C8-469D-930B-D722ADB36A32}" presName="parTx" presStyleLbl="revTx" presStyleIdx="2" presStyleCnt="7">
        <dgm:presLayoutVars>
          <dgm:chMax val="0"/>
          <dgm:chPref val="0"/>
        </dgm:presLayoutVars>
      </dgm:prSet>
      <dgm:spPr/>
    </dgm:pt>
    <dgm:pt modelId="{E84CCD7A-90F6-4B77-84B3-420687C0B7DF}" type="pres">
      <dgm:prSet presAssocID="{E2B75E26-8E91-4A30-9603-65401A8EF46A}" presName="sibTrans" presStyleCnt="0"/>
      <dgm:spPr/>
    </dgm:pt>
    <dgm:pt modelId="{FC86E8DC-B505-4327-B7D9-8C6E7B96B0B7}" type="pres">
      <dgm:prSet presAssocID="{37F5F48F-37F9-451B-9583-486668750335}" presName="compNode" presStyleCnt="0"/>
      <dgm:spPr/>
    </dgm:pt>
    <dgm:pt modelId="{68A42A1C-FCDB-4D67-9A4E-A4513DF9640F}" type="pres">
      <dgm:prSet presAssocID="{37F5F48F-37F9-451B-9583-486668750335}" presName="bgRect" presStyleLbl="bgShp" presStyleIdx="3" presStyleCnt="7"/>
      <dgm:spPr/>
    </dgm:pt>
    <dgm:pt modelId="{6EFBDC9F-AC6F-4047-ADDD-95D66F6ECB3F}" type="pres">
      <dgm:prSet presAssocID="{37F5F48F-37F9-451B-9583-486668750335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6FBD3FCC-25AB-4BE6-8996-00F31BB9587E}" type="pres">
      <dgm:prSet presAssocID="{37F5F48F-37F9-451B-9583-486668750335}" presName="spaceRect" presStyleCnt="0"/>
      <dgm:spPr/>
    </dgm:pt>
    <dgm:pt modelId="{366737BA-1724-4878-A887-058335D071BD}" type="pres">
      <dgm:prSet presAssocID="{37F5F48F-37F9-451B-9583-486668750335}" presName="parTx" presStyleLbl="revTx" presStyleIdx="3" presStyleCnt="7">
        <dgm:presLayoutVars>
          <dgm:chMax val="0"/>
          <dgm:chPref val="0"/>
        </dgm:presLayoutVars>
      </dgm:prSet>
      <dgm:spPr/>
    </dgm:pt>
    <dgm:pt modelId="{7FE6E6DC-0CD1-47D2-B6BF-4034BCE518FD}" type="pres">
      <dgm:prSet presAssocID="{5F88C015-7E7E-45B1-91F9-5439E2A36502}" presName="sibTrans" presStyleCnt="0"/>
      <dgm:spPr/>
    </dgm:pt>
    <dgm:pt modelId="{B2D6445E-53AF-4EF7-BB33-A26EF156E9DF}" type="pres">
      <dgm:prSet presAssocID="{A8249748-3CE5-48DC-9A04-DF6423FE6BE2}" presName="compNode" presStyleCnt="0"/>
      <dgm:spPr/>
    </dgm:pt>
    <dgm:pt modelId="{05693AAE-1E9D-4EDC-904F-8598958A8029}" type="pres">
      <dgm:prSet presAssocID="{A8249748-3CE5-48DC-9A04-DF6423FE6BE2}" presName="bgRect" presStyleLbl="bgShp" presStyleIdx="4" presStyleCnt="7"/>
      <dgm:spPr/>
    </dgm:pt>
    <dgm:pt modelId="{FB8ADF33-4FBD-4502-B704-ED547797AD6B}" type="pres">
      <dgm:prSet presAssocID="{A8249748-3CE5-48DC-9A04-DF6423FE6BE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96D12B9-801A-4277-9402-6B26178D44D8}" type="pres">
      <dgm:prSet presAssocID="{A8249748-3CE5-48DC-9A04-DF6423FE6BE2}" presName="spaceRect" presStyleCnt="0"/>
      <dgm:spPr/>
    </dgm:pt>
    <dgm:pt modelId="{F1C5D841-B68C-4635-AF03-A2297880B475}" type="pres">
      <dgm:prSet presAssocID="{A8249748-3CE5-48DC-9A04-DF6423FE6BE2}" presName="parTx" presStyleLbl="revTx" presStyleIdx="4" presStyleCnt="7">
        <dgm:presLayoutVars>
          <dgm:chMax val="0"/>
          <dgm:chPref val="0"/>
        </dgm:presLayoutVars>
      </dgm:prSet>
      <dgm:spPr/>
    </dgm:pt>
    <dgm:pt modelId="{E035F974-DF98-4EF5-B94F-33FC3C2981AB}" type="pres">
      <dgm:prSet presAssocID="{F296FBDD-F93F-4A28-9798-693EFC835560}" presName="sibTrans" presStyleCnt="0"/>
      <dgm:spPr/>
    </dgm:pt>
    <dgm:pt modelId="{0F3F14C9-D6E9-4411-AD7D-F59B51688A2C}" type="pres">
      <dgm:prSet presAssocID="{1090723F-4F75-4B31-B7CC-79E4B82FB07D}" presName="compNode" presStyleCnt="0"/>
      <dgm:spPr/>
    </dgm:pt>
    <dgm:pt modelId="{BDA5BA08-F768-4C10-9EDF-34987721EA20}" type="pres">
      <dgm:prSet presAssocID="{1090723F-4F75-4B31-B7CC-79E4B82FB07D}" presName="bgRect" presStyleLbl="bgShp" presStyleIdx="5" presStyleCnt="7"/>
      <dgm:spPr/>
    </dgm:pt>
    <dgm:pt modelId="{0761DE9F-8F5A-40CB-9314-71174CAB199D}" type="pres">
      <dgm:prSet presAssocID="{1090723F-4F75-4B31-B7CC-79E4B82FB07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1276E7C-A663-4D6F-9FB1-6C114942AD86}" type="pres">
      <dgm:prSet presAssocID="{1090723F-4F75-4B31-B7CC-79E4B82FB07D}" presName="spaceRect" presStyleCnt="0"/>
      <dgm:spPr/>
    </dgm:pt>
    <dgm:pt modelId="{F8C5FD75-0BEE-411A-A344-71313EECFCDA}" type="pres">
      <dgm:prSet presAssocID="{1090723F-4F75-4B31-B7CC-79E4B82FB07D}" presName="parTx" presStyleLbl="revTx" presStyleIdx="5" presStyleCnt="7">
        <dgm:presLayoutVars>
          <dgm:chMax val="0"/>
          <dgm:chPref val="0"/>
        </dgm:presLayoutVars>
      </dgm:prSet>
      <dgm:spPr/>
    </dgm:pt>
    <dgm:pt modelId="{5D1174FF-2649-4359-BFEC-2B24E7405E88}" type="pres">
      <dgm:prSet presAssocID="{C82267B4-2AA5-40C6-8885-89A4FD6ABEEB}" presName="sibTrans" presStyleCnt="0"/>
      <dgm:spPr/>
    </dgm:pt>
    <dgm:pt modelId="{89D73B86-11EB-4870-A6A8-3BA7CEFCF7DE}" type="pres">
      <dgm:prSet presAssocID="{D89D8FD1-53D0-46A6-857D-A079EF078F29}" presName="compNode" presStyleCnt="0"/>
      <dgm:spPr/>
    </dgm:pt>
    <dgm:pt modelId="{6E44E50A-878C-4EC6-977B-E214F2DE1A46}" type="pres">
      <dgm:prSet presAssocID="{D89D8FD1-53D0-46A6-857D-A079EF078F29}" presName="bgRect" presStyleLbl="bgShp" presStyleIdx="6" presStyleCnt="7"/>
      <dgm:spPr/>
    </dgm:pt>
    <dgm:pt modelId="{B45F03C9-BACA-443E-8339-515BB7393677}" type="pres">
      <dgm:prSet presAssocID="{D89D8FD1-53D0-46A6-857D-A079EF078F2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406D781-2B10-41D3-B2A3-0666676CD021}" type="pres">
      <dgm:prSet presAssocID="{D89D8FD1-53D0-46A6-857D-A079EF078F29}" presName="spaceRect" presStyleCnt="0"/>
      <dgm:spPr/>
    </dgm:pt>
    <dgm:pt modelId="{A236A5BA-D104-41D0-9157-89E38ABBFE76}" type="pres">
      <dgm:prSet presAssocID="{D89D8FD1-53D0-46A6-857D-A079EF078F2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079E505-E98D-4D71-A602-2D31FD3CF6DC}" srcId="{5B0AAC6C-9A22-4F98-BAE7-03863C5B4ED8}" destId="{1090723F-4F75-4B31-B7CC-79E4B82FB07D}" srcOrd="5" destOrd="0" parTransId="{17C0D91A-CCC2-46C3-9766-A47021A1E697}" sibTransId="{C82267B4-2AA5-40C6-8885-89A4FD6ABEEB}"/>
    <dgm:cxn modelId="{A881EB26-60CE-4467-AA5C-BDAE3FDEA044}" srcId="{5B0AAC6C-9A22-4F98-BAE7-03863C5B4ED8}" destId="{D89D8FD1-53D0-46A6-857D-A079EF078F29}" srcOrd="6" destOrd="0" parTransId="{2A0C80A4-CF16-4849-AA53-E2608B24D2E7}" sibTransId="{D1731F28-8FC6-4AF0-92E2-9D720CC73DA7}"/>
    <dgm:cxn modelId="{802B5840-893F-477D-BC94-E8AD592D5C6C}" srcId="{5B0AAC6C-9A22-4F98-BAE7-03863C5B4ED8}" destId="{1590CE91-03C8-469D-930B-D722ADB36A32}" srcOrd="2" destOrd="0" parTransId="{0EC71526-423E-49C1-8D51-C9C1D6F34319}" sibTransId="{E2B75E26-8E91-4A30-9603-65401A8EF46A}"/>
    <dgm:cxn modelId="{3F2D5D6B-D4EB-4A4A-9A99-D7DF13C541C8}" type="presOf" srcId="{1590CE91-03C8-469D-930B-D722ADB36A32}" destId="{486F548D-907C-49CD-9122-CFD94EA11227}" srcOrd="0" destOrd="0" presId="urn:microsoft.com/office/officeart/2018/2/layout/IconVerticalSolidList"/>
    <dgm:cxn modelId="{059CAB4E-F976-42DD-BAD5-5561AC11D7FE}" type="presOf" srcId="{51152DCA-3C70-449A-B69B-67563A501339}" destId="{88DBFC8C-4CDA-4DF4-BE37-20337DAEA6B1}" srcOrd="0" destOrd="0" presId="urn:microsoft.com/office/officeart/2018/2/layout/IconVerticalSolidList"/>
    <dgm:cxn modelId="{B250EC8A-C01D-47B9-B0B2-8E08938B3008}" type="presOf" srcId="{D89D8FD1-53D0-46A6-857D-A079EF078F29}" destId="{A236A5BA-D104-41D0-9157-89E38ABBFE76}" srcOrd="0" destOrd="0" presId="urn:microsoft.com/office/officeart/2018/2/layout/IconVerticalSolidList"/>
    <dgm:cxn modelId="{9AD1AB8B-5685-4242-B256-83A1E7AFFD34}" type="presOf" srcId="{1090723F-4F75-4B31-B7CC-79E4B82FB07D}" destId="{F8C5FD75-0BEE-411A-A344-71313EECFCDA}" srcOrd="0" destOrd="0" presId="urn:microsoft.com/office/officeart/2018/2/layout/IconVerticalSolidList"/>
    <dgm:cxn modelId="{02ED388D-0CB2-41E1-BECB-4C184AC63E40}" type="presOf" srcId="{5B0AAC6C-9A22-4F98-BAE7-03863C5B4ED8}" destId="{373F808E-2D33-49B5-B0B3-E419C3DA3A98}" srcOrd="0" destOrd="0" presId="urn:microsoft.com/office/officeart/2018/2/layout/IconVerticalSolidList"/>
    <dgm:cxn modelId="{1051F69A-E85C-48AD-AD89-B216B3A98752}" type="presOf" srcId="{37F5F48F-37F9-451B-9583-486668750335}" destId="{366737BA-1724-4878-A887-058335D071BD}" srcOrd="0" destOrd="0" presId="urn:microsoft.com/office/officeart/2018/2/layout/IconVerticalSolidList"/>
    <dgm:cxn modelId="{B366E7AB-AA34-4A0E-BE43-1113501766F0}" srcId="{5B0AAC6C-9A22-4F98-BAE7-03863C5B4ED8}" destId="{68CB5E1E-29BE-4633-B37D-1B626814CA69}" srcOrd="0" destOrd="0" parTransId="{20A00642-0D72-4180-BFB7-8E39A040C289}" sibTransId="{F388C4D4-CA81-4BC6-B429-877040FAB030}"/>
    <dgm:cxn modelId="{76F40CB0-C8A0-45B4-953D-89C36350A941}" srcId="{5B0AAC6C-9A22-4F98-BAE7-03863C5B4ED8}" destId="{37F5F48F-37F9-451B-9583-486668750335}" srcOrd="3" destOrd="0" parTransId="{C930AABC-7235-432A-8B60-6568924AFB89}" sibTransId="{5F88C015-7E7E-45B1-91F9-5439E2A36502}"/>
    <dgm:cxn modelId="{2338A8B3-F033-4057-839B-19EFA510F7C1}" srcId="{5B0AAC6C-9A22-4F98-BAE7-03863C5B4ED8}" destId="{51152DCA-3C70-449A-B69B-67563A501339}" srcOrd="1" destOrd="0" parTransId="{51075AE3-1C1B-4115-BEDF-FE1E83DC5A36}" sibTransId="{EF360FB1-0A92-48BF-B8F6-4AA4D919573A}"/>
    <dgm:cxn modelId="{963A8ABD-D311-4A2D-B1B3-39D8976A2A7C}" srcId="{5B0AAC6C-9A22-4F98-BAE7-03863C5B4ED8}" destId="{A8249748-3CE5-48DC-9A04-DF6423FE6BE2}" srcOrd="4" destOrd="0" parTransId="{0FEAEDA5-2C51-4174-8DC3-F59109A1F571}" sibTransId="{F296FBDD-F93F-4A28-9798-693EFC835560}"/>
    <dgm:cxn modelId="{EEC3ECDD-8159-4C75-96EA-51AB0D8B4490}" type="presOf" srcId="{A8249748-3CE5-48DC-9A04-DF6423FE6BE2}" destId="{F1C5D841-B68C-4635-AF03-A2297880B475}" srcOrd="0" destOrd="0" presId="urn:microsoft.com/office/officeart/2018/2/layout/IconVerticalSolidList"/>
    <dgm:cxn modelId="{5B9740F0-C6AB-4D25-BEF7-FB9B40F802E9}" type="presOf" srcId="{68CB5E1E-29BE-4633-B37D-1B626814CA69}" destId="{8EF2235A-4B28-4ECA-980F-DA305F9C5145}" srcOrd="0" destOrd="0" presId="urn:microsoft.com/office/officeart/2018/2/layout/IconVerticalSolidList"/>
    <dgm:cxn modelId="{2424E92D-A10B-4D48-83FE-03B788ACACA0}" type="presParOf" srcId="{373F808E-2D33-49B5-B0B3-E419C3DA3A98}" destId="{A5827366-B9D7-4C3A-ABB2-72D6BC841689}" srcOrd="0" destOrd="0" presId="urn:microsoft.com/office/officeart/2018/2/layout/IconVerticalSolidList"/>
    <dgm:cxn modelId="{3CC4F8CD-7C47-4814-B376-2C00CE7B5FFF}" type="presParOf" srcId="{A5827366-B9D7-4C3A-ABB2-72D6BC841689}" destId="{DA0D3017-3547-4D96-8E38-07EA6D97BC86}" srcOrd="0" destOrd="0" presId="urn:microsoft.com/office/officeart/2018/2/layout/IconVerticalSolidList"/>
    <dgm:cxn modelId="{1B09FBEA-144A-4203-A1CB-FAF077F8A8D7}" type="presParOf" srcId="{A5827366-B9D7-4C3A-ABB2-72D6BC841689}" destId="{4CF3EB4E-AF15-4FBA-9292-8977E24C8BA5}" srcOrd="1" destOrd="0" presId="urn:microsoft.com/office/officeart/2018/2/layout/IconVerticalSolidList"/>
    <dgm:cxn modelId="{18D57C66-9E0D-4D3C-8995-B6AACEBD0AE3}" type="presParOf" srcId="{A5827366-B9D7-4C3A-ABB2-72D6BC841689}" destId="{05FDA3CF-A9B8-4586-A19F-BD2E6604EB51}" srcOrd="2" destOrd="0" presId="urn:microsoft.com/office/officeart/2018/2/layout/IconVerticalSolidList"/>
    <dgm:cxn modelId="{6C38AAEF-05C7-4707-8E07-2D18CE92EB21}" type="presParOf" srcId="{A5827366-B9D7-4C3A-ABB2-72D6BC841689}" destId="{8EF2235A-4B28-4ECA-980F-DA305F9C5145}" srcOrd="3" destOrd="0" presId="urn:microsoft.com/office/officeart/2018/2/layout/IconVerticalSolidList"/>
    <dgm:cxn modelId="{822258B8-4C60-4957-9A19-52AFF58DACA0}" type="presParOf" srcId="{373F808E-2D33-49B5-B0B3-E419C3DA3A98}" destId="{5BA77F73-65DF-475C-BCBF-055CAE0A2986}" srcOrd="1" destOrd="0" presId="urn:microsoft.com/office/officeart/2018/2/layout/IconVerticalSolidList"/>
    <dgm:cxn modelId="{D3F4D3AC-1E23-4CDF-87BB-0B98EA150158}" type="presParOf" srcId="{373F808E-2D33-49B5-B0B3-E419C3DA3A98}" destId="{6F84E42B-94DE-402D-8025-98910C0237AC}" srcOrd="2" destOrd="0" presId="urn:microsoft.com/office/officeart/2018/2/layout/IconVerticalSolidList"/>
    <dgm:cxn modelId="{2D725ED4-6B96-43DD-95D1-83B73523F9A0}" type="presParOf" srcId="{6F84E42B-94DE-402D-8025-98910C0237AC}" destId="{18DAFFA5-C50C-4D3E-BFDE-4F52D96639E8}" srcOrd="0" destOrd="0" presId="urn:microsoft.com/office/officeart/2018/2/layout/IconVerticalSolidList"/>
    <dgm:cxn modelId="{EF4815E5-C596-4092-BD20-F83268B5EE75}" type="presParOf" srcId="{6F84E42B-94DE-402D-8025-98910C0237AC}" destId="{5DF71ED6-0F07-475B-AC46-A262E5EF210C}" srcOrd="1" destOrd="0" presId="urn:microsoft.com/office/officeart/2018/2/layout/IconVerticalSolidList"/>
    <dgm:cxn modelId="{1CA6B7EB-D8B0-4509-BC77-EFCA3E5A0DA6}" type="presParOf" srcId="{6F84E42B-94DE-402D-8025-98910C0237AC}" destId="{DF7E1C41-8F14-45A4-9621-96A24B623723}" srcOrd="2" destOrd="0" presId="urn:microsoft.com/office/officeart/2018/2/layout/IconVerticalSolidList"/>
    <dgm:cxn modelId="{408E2891-D4A0-47ED-9214-612C7566ED78}" type="presParOf" srcId="{6F84E42B-94DE-402D-8025-98910C0237AC}" destId="{88DBFC8C-4CDA-4DF4-BE37-20337DAEA6B1}" srcOrd="3" destOrd="0" presId="urn:microsoft.com/office/officeart/2018/2/layout/IconVerticalSolidList"/>
    <dgm:cxn modelId="{6A2E2FCF-0599-4FA1-AFAB-C336AC560C6B}" type="presParOf" srcId="{373F808E-2D33-49B5-B0B3-E419C3DA3A98}" destId="{720DC367-E982-41E4-8797-AEF3B3EE55DA}" srcOrd="3" destOrd="0" presId="urn:microsoft.com/office/officeart/2018/2/layout/IconVerticalSolidList"/>
    <dgm:cxn modelId="{D799101B-924B-4DE0-A0B9-F8484C8EADEB}" type="presParOf" srcId="{373F808E-2D33-49B5-B0B3-E419C3DA3A98}" destId="{2770A684-A661-4804-AC48-CD186641A8C9}" srcOrd="4" destOrd="0" presId="urn:microsoft.com/office/officeart/2018/2/layout/IconVerticalSolidList"/>
    <dgm:cxn modelId="{CC1510F3-84F0-442C-95CC-9EB491EDA4A2}" type="presParOf" srcId="{2770A684-A661-4804-AC48-CD186641A8C9}" destId="{B2F59B5E-9D1B-4F88-AB98-A0468E1DC7FB}" srcOrd="0" destOrd="0" presId="urn:microsoft.com/office/officeart/2018/2/layout/IconVerticalSolidList"/>
    <dgm:cxn modelId="{506D3C66-014B-4C0E-A7FC-3791833BEA06}" type="presParOf" srcId="{2770A684-A661-4804-AC48-CD186641A8C9}" destId="{8F08DB43-91C5-4E62-A83B-7C4D9B192C83}" srcOrd="1" destOrd="0" presId="urn:microsoft.com/office/officeart/2018/2/layout/IconVerticalSolidList"/>
    <dgm:cxn modelId="{E825B74F-572E-460A-87E0-4B91D80BAC2F}" type="presParOf" srcId="{2770A684-A661-4804-AC48-CD186641A8C9}" destId="{DFF349B4-4F6C-4834-AEDA-34FFAC58882C}" srcOrd="2" destOrd="0" presId="urn:microsoft.com/office/officeart/2018/2/layout/IconVerticalSolidList"/>
    <dgm:cxn modelId="{56155632-2FEA-4292-89ED-E5F2494B037F}" type="presParOf" srcId="{2770A684-A661-4804-AC48-CD186641A8C9}" destId="{486F548D-907C-49CD-9122-CFD94EA11227}" srcOrd="3" destOrd="0" presId="urn:microsoft.com/office/officeart/2018/2/layout/IconVerticalSolidList"/>
    <dgm:cxn modelId="{F79966A6-5850-49E0-BE83-184201521360}" type="presParOf" srcId="{373F808E-2D33-49B5-B0B3-E419C3DA3A98}" destId="{E84CCD7A-90F6-4B77-84B3-420687C0B7DF}" srcOrd="5" destOrd="0" presId="urn:microsoft.com/office/officeart/2018/2/layout/IconVerticalSolidList"/>
    <dgm:cxn modelId="{4ECCA91A-04A5-40AC-83EE-50036071F573}" type="presParOf" srcId="{373F808E-2D33-49B5-B0B3-E419C3DA3A98}" destId="{FC86E8DC-B505-4327-B7D9-8C6E7B96B0B7}" srcOrd="6" destOrd="0" presId="urn:microsoft.com/office/officeart/2018/2/layout/IconVerticalSolidList"/>
    <dgm:cxn modelId="{B9D4FBB2-339D-4C04-87EF-9C72EE7F68E9}" type="presParOf" srcId="{FC86E8DC-B505-4327-B7D9-8C6E7B96B0B7}" destId="{68A42A1C-FCDB-4D67-9A4E-A4513DF9640F}" srcOrd="0" destOrd="0" presId="urn:microsoft.com/office/officeart/2018/2/layout/IconVerticalSolidList"/>
    <dgm:cxn modelId="{F0ECF692-A05F-4F07-BBDC-CCE057F8284B}" type="presParOf" srcId="{FC86E8DC-B505-4327-B7D9-8C6E7B96B0B7}" destId="{6EFBDC9F-AC6F-4047-ADDD-95D66F6ECB3F}" srcOrd="1" destOrd="0" presId="urn:microsoft.com/office/officeart/2018/2/layout/IconVerticalSolidList"/>
    <dgm:cxn modelId="{97F58ABD-48CB-48FB-AC9B-1FBCF8C2983A}" type="presParOf" srcId="{FC86E8DC-B505-4327-B7D9-8C6E7B96B0B7}" destId="{6FBD3FCC-25AB-4BE6-8996-00F31BB9587E}" srcOrd="2" destOrd="0" presId="urn:microsoft.com/office/officeart/2018/2/layout/IconVerticalSolidList"/>
    <dgm:cxn modelId="{E63FD5DD-375D-465C-8847-B162EBC23582}" type="presParOf" srcId="{FC86E8DC-B505-4327-B7D9-8C6E7B96B0B7}" destId="{366737BA-1724-4878-A887-058335D071BD}" srcOrd="3" destOrd="0" presId="urn:microsoft.com/office/officeart/2018/2/layout/IconVerticalSolidList"/>
    <dgm:cxn modelId="{43F455F1-AEF4-424F-9ECA-F601DA6ED9FA}" type="presParOf" srcId="{373F808E-2D33-49B5-B0B3-E419C3DA3A98}" destId="{7FE6E6DC-0CD1-47D2-B6BF-4034BCE518FD}" srcOrd="7" destOrd="0" presId="urn:microsoft.com/office/officeart/2018/2/layout/IconVerticalSolidList"/>
    <dgm:cxn modelId="{74D91286-B9C3-408A-B11C-AE4F0BD30D86}" type="presParOf" srcId="{373F808E-2D33-49B5-B0B3-E419C3DA3A98}" destId="{B2D6445E-53AF-4EF7-BB33-A26EF156E9DF}" srcOrd="8" destOrd="0" presId="urn:microsoft.com/office/officeart/2018/2/layout/IconVerticalSolidList"/>
    <dgm:cxn modelId="{1F9CAFFA-93F4-4FC6-9E52-6FC169CD5B50}" type="presParOf" srcId="{B2D6445E-53AF-4EF7-BB33-A26EF156E9DF}" destId="{05693AAE-1E9D-4EDC-904F-8598958A8029}" srcOrd="0" destOrd="0" presId="urn:microsoft.com/office/officeart/2018/2/layout/IconVerticalSolidList"/>
    <dgm:cxn modelId="{3B9952CA-4BFB-40F5-AA75-9E0D0859F6CE}" type="presParOf" srcId="{B2D6445E-53AF-4EF7-BB33-A26EF156E9DF}" destId="{FB8ADF33-4FBD-4502-B704-ED547797AD6B}" srcOrd="1" destOrd="0" presId="urn:microsoft.com/office/officeart/2018/2/layout/IconVerticalSolidList"/>
    <dgm:cxn modelId="{5B51C658-1814-4A78-A371-B899EDBD255D}" type="presParOf" srcId="{B2D6445E-53AF-4EF7-BB33-A26EF156E9DF}" destId="{796D12B9-801A-4277-9402-6B26178D44D8}" srcOrd="2" destOrd="0" presId="urn:microsoft.com/office/officeart/2018/2/layout/IconVerticalSolidList"/>
    <dgm:cxn modelId="{536AA757-2A05-455A-B87C-D15727CD0075}" type="presParOf" srcId="{B2D6445E-53AF-4EF7-BB33-A26EF156E9DF}" destId="{F1C5D841-B68C-4635-AF03-A2297880B475}" srcOrd="3" destOrd="0" presId="urn:microsoft.com/office/officeart/2018/2/layout/IconVerticalSolidList"/>
    <dgm:cxn modelId="{B8839289-1FAF-4CFA-B103-81445C129FE8}" type="presParOf" srcId="{373F808E-2D33-49B5-B0B3-E419C3DA3A98}" destId="{E035F974-DF98-4EF5-B94F-33FC3C2981AB}" srcOrd="9" destOrd="0" presId="urn:microsoft.com/office/officeart/2018/2/layout/IconVerticalSolidList"/>
    <dgm:cxn modelId="{104DCDEB-13DA-4260-A30C-4DECE19033FB}" type="presParOf" srcId="{373F808E-2D33-49B5-B0B3-E419C3DA3A98}" destId="{0F3F14C9-D6E9-4411-AD7D-F59B51688A2C}" srcOrd="10" destOrd="0" presId="urn:microsoft.com/office/officeart/2018/2/layout/IconVerticalSolidList"/>
    <dgm:cxn modelId="{C1B77A15-3898-441D-B5F1-C7E28F494C0C}" type="presParOf" srcId="{0F3F14C9-D6E9-4411-AD7D-F59B51688A2C}" destId="{BDA5BA08-F768-4C10-9EDF-34987721EA20}" srcOrd="0" destOrd="0" presId="urn:microsoft.com/office/officeart/2018/2/layout/IconVerticalSolidList"/>
    <dgm:cxn modelId="{12A68DEC-3D8A-4878-AC9E-CD6907F68465}" type="presParOf" srcId="{0F3F14C9-D6E9-4411-AD7D-F59B51688A2C}" destId="{0761DE9F-8F5A-40CB-9314-71174CAB199D}" srcOrd="1" destOrd="0" presId="urn:microsoft.com/office/officeart/2018/2/layout/IconVerticalSolidList"/>
    <dgm:cxn modelId="{CEB89CD0-3EA0-4C28-96FE-F1538A624B96}" type="presParOf" srcId="{0F3F14C9-D6E9-4411-AD7D-F59B51688A2C}" destId="{E1276E7C-A663-4D6F-9FB1-6C114942AD86}" srcOrd="2" destOrd="0" presId="urn:microsoft.com/office/officeart/2018/2/layout/IconVerticalSolidList"/>
    <dgm:cxn modelId="{57B84A70-9E1A-4EEF-BDA5-C480B4CD305C}" type="presParOf" srcId="{0F3F14C9-D6E9-4411-AD7D-F59B51688A2C}" destId="{F8C5FD75-0BEE-411A-A344-71313EECFCDA}" srcOrd="3" destOrd="0" presId="urn:microsoft.com/office/officeart/2018/2/layout/IconVerticalSolidList"/>
    <dgm:cxn modelId="{44FE6CB1-742F-4A42-AAC7-0507D9B6DD4E}" type="presParOf" srcId="{373F808E-2D33-49B5-B0B3-E419C3DA3A98}" destId="{5D1174FF-2649-4359-BFEC-2B24E7405E88}" srcOrd="11" destOrd="0" presId="urn:microsoft.com/office/officeart/2018/2/layout/IconVerticalSolidList"/>
    <dgm:cxn modelId="{1641593B-5ABA-4971-BFBE-95756FB8A4A7}" type="presParOf" srcId="{373F808E-2D33-49B5-B0B3-E419C3DA3A98}" destId="{89D73B86-11EB-4870-A6A8-3BA7CEFCF7DE}" srcOrd="12" destOrd="0" presId="urn:microsoft.com/office/officeart/2018/2/layout/IconVerticalSolidList"/>
    <dgm:cxn modelId="{9E4A55AE-BC56-40B7-92D1-B9D15F018246}" type="presParOf" srcId="{89D73B86-11EB-4870-A6A8-3BA7CEFCF7DE}" destId="{6E44E50A-878C-4EC6-977B-E214F2DE1A46}" srcOrd="0" destOrd="0" presId="urn:microsoft.com/office/officeart/2018/2/layout/IconVerticalSolidList"/>
    <dgm:cxn modelId="{71569733-6F94-4F2F-A885-7A1E3A082C17}" type="presParOf" srcId="{89D73B86-11EB-4870-A6A8-3BA7CEFCF7DE}" destId="{B45F03C9-BACA-443E-8339-515BB7393677}" srcOrd="1" destOrd="0" presId="urn:microsoft.com/office/officeart/2018/2/layout/IconVerticalSolidList"/>
    <dgm:cxn modelId="{0E6E8A79-3872-4E69-856A-9909F37B5908}" type="presParOf" srcId="{89D73B86-11EB-4870-A6A8-3BA7CEFCF7DE}" destId="{8406D781-2B10-41D3-B2A3-0666676CD021}" srcOrd="2" destOrd="0" presId="urn:microsoft.com/office/officeart/2018/2/layout/IconVerticalSolidList"/>
    <dgm:cxn modelId="{D69C3F39-C4AF-4437-A707-CD8491A33028}" type="presParOf" srcId="{89D73B86-11EB-4870-A6A8-3BA7CEFCF7DE}" destId="{A236A5BA-D104-41D0-9157-89E38ABBFE7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05832-A751-4E5F-949F-95F9868A383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DB665E-149E-454A-86EA-B77304A78C1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Plateforme open-source spécialisée dans le traitement du langage naturel (NLP) et l’intelligence artificielle (IA)</a:t>
          </a:r>
          <a:endParaRPr lang="en-US"/>
        </a:p>
      </dgm:t>
    </dgm:pt>
    <dgm:pt modelId="{5F502F54-22D9-45D2-92C8-6DF92C002E19}" type="parTrans" cxnId="{CD108013-958C-4398-A249-FBD4085FC0D0}">
      <dgm:prSet/>
      <dgm:spPr/>
      <dgm:t>
        <a:bodyPr/>
        <a:lstStyle/>
        <a:p>
          <a:endParaRPr lang="en-US"/>
        </a:p>
      </dgm:t>
    </dgm:pt>
    <dgm:pt modelId="{FBA2884A-FA27-4969-A866-D28FC188A466}" type="sibTrans" cxnId="{CD108013-958C-4398-A249-FBD4085FC0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5E40F00-5307-4337-B6D5-DE9134B4F1D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Vaste bibliothèque de modèles pré-entraînés</a:t>
          </a:r>
          <a:endParaRPr lang="en-US"/>
        </a:p>
      </dgm:t>
    </dgm:pt>
    <dgm:pt modelId="{6C2F3F4B-19B9-4B87-937D-11BD17F17858}" type="parTrans" cxnId="{68231746-39B3-4A5A-8917-7BD54EA88106}">
      <dgm:prSet/>
      <dgm:spPr/>
      <dgm:t>
        <a:bodyPr/>
        <a:lstStyle/>
        <a:p>
          <a:endParaRPr lang="en-US"/>
        </a:p>
      </dgm:t>
    </dgm:pt>
    <dgm:pt modelId="{B9BC8E3A-2BD0-4B7E-86DD-8D1B44257C66}" type="sibTrans" cxnId="{68231746-39B3-4A5A-8917-7BD54EA881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271920-984F-42AA-8E19-D932BBE6047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Accessible à tous avec des API pour intégrer facilement les modèles</a:t>
          </a:r>
          <a:endParaRPr lang="en-US"/>
        </a:p>
      </dgm:t>
    </dgm:pt>
    <dgm:pt modelId="{2F7DA8A5-CF6F-4646-83B8-041C7E746128}" type="parTrans" cxnId="{31C1341C-0B80-42D2-BA5D-E045FB715DF3}">
      <dgm:prSet/>
      <dgm:spPr/>
      <dgm:t>
        <a:bodyPr/>
        <a:lstStyle/>
        <a:p>
          <a:endParaRPr lang="en-US"/>
        </a:p>
      </dgm:t>
    </dgm:pt>
    <dgm:pt modelId="{A390BE32-888C-4173-92E7-8DBD6D908AFA}" type="sibTrans" cxnId="{31C1341C-0B80-42D2-BA5D-E045FB715DF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0CDC3A-344A-4494-8213-6FE74B8FD11D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Leader dans l’utilisation des modèles pré-entraînés de type Transformers et Diffuseurs</a:t>
          </a:r>
          <a:endParaRPr lang="en-US"/>
        </a:p>
      </dgm:t>
    </dgm:pt>
    <dgm:pt modelId="{6729BC53-5FF3-4152-9E0B-1165652C9044}" type="parTrans" cxnId="{B82961FC-1ECD-41C7-B568-A121104FD855}">
      <dgm:prSet/>
      <dgm:spPr/>
      <dgm:t>
        <a:bodyPr/>
        <a:lstStyle/>
        <a:p>
          <a:endParaRPr lang="en-US"/>
        </a:p>
      </dgm:t>
    </dgm:pt>
    <dgm:pt modelId="{4AF8BC3B-F566-483A-8CB7-9B90FEBBD3E9}" type="sibTrans" cxnId="{B82961FC-1ECD-41C7-B568-A121104FD855}">
      <dgm:prSet/>
      <dgm:spPr/>
      <dgm:t>
        <a:bodyPr/>
        <a:lstStyle/>
        <a:p>
          <a:endParaRPr lang="en-US"/>
        </a:p>
      </dgm:t>
    </dgm:pt>
    <dgm:pt modelId="{B9B22D8F-B5FB-40A7-B0E2-92F00CAB9948}" type="pres">
      <dgm:prSet presAssocID="{8EF05832-A751-4E5F-949F-95F9868A383E}" presName="root" presStyleCnt="0">
        <dgm:presLayoutVars>
          <dgm:dir/>
          <dgm:resizeHandles val="exact"/>
        </dgm:presLayoutVars>
      </dgm:prSet>
      <dgm:spPr/>
    </dgm:pt>
    <dgm:pt modelId="{CC660D31-B875-4C08-809D-09A228D93B91}" type="pres">
      <dgm:prSet presAssocID="{8EF05832-A751-4E5F-949F-95F9868A383E}" presName="container" presStyleCnt="0">
        <dgm:presLayoutVars>
          <dgm:dir/>
          <dgm:resizeHandles val="exact"/>
        </dgm:presLayoutVars>
      </dgm:prSet>
      <dgm:spPr/>
    </dgm:pt>
    <dgm:pt modelId="{31CED390-F8A8-4410-816B-07B5F5291317}" type="pres">
      <dgm:prSet presAssocID="{51DB665E-149E-454A-86EA-B77304A78C1D}" presName="compNode" presStyleCnt="0"/>
      <dgm:spPr/>
    </dgm:pt>
    <dgm:pt modelId="{97A8B763-347E-4D06-92A3-D5EE34CAB956}" type="pres">
      <dgm:prSet presAssocID="{51DB665E-149E-454A-86EA-B77304A78C1D}" presName="iconBgRect" presStyleLbl="bgShp" presStyleIdx="0" presStyleCnt="4"/>
      <dgm:spPr/>
    </dgm:pt>
    <dgm:pt modelId="{6149784D-5A13-433E-B541-AC43FE4A9451}" type="pres">
      <dgm:prSet presAssocID="{51DB665E-149E-454A-86EA-B77304A78C1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EA98A78-287A-46E7-B8FB-5361C2028C0D}" type="pres">
      <dgm:prSet presAssocID="{51DB665E-149E-454A-86EA-B77304A78C1D}" presName="spaceRect" presStyleCnt="0"/>
      <dgm:spPr/>
    </dgm:pt>
    <dgm:pt modelId="{66FAC10A-665C-4A6D-819C-268A0EF2A34C}" type="pres">
      <dgm:prSet presAssocID="{51DB665E-149E-454A-86EA-B77304A78C1D}" presName="textRect" presStyleLbl="revTx" presStyleIdx="0" presStyleCnt="4">
        <dgm:presLayoutVars>
          <dgm:chMax val="1"/>
          <dgm:chPref val="1"/>
        </dgm:presLayoutVars>
      </dgm:prSet>
      <dgm:spPr/>
    </dgm:pt>
    <dgm:pt modelId="{9835F883-EC5B-434E-819D-995F4B25C9FB}" type="pres">
      <dgm:prSet presAssocID="{FBA2884A-FA27-4969-A866-D28FC188A466}" presName="sibTrans" presStyleLbl="sibTrans2D1" presStyleIdx="0" presStyleCnt="0"/>
      <dgm:spPr/>
    </dgm:pt>
    <dgm:pt modelId="{07FDD747-1DE5-4DEF-AC09-E5756BDF54AA}" type="pres">
      <dgm:prSet presAssocID="{A5E40F00-5307-4337-B6D5-DE9134B4F1D8}" presName="compNode" presStyleCnt="0"/>
      <dgm:spPr/>
    </dgm:pt>
    <dgm:pt modelId="{9BC5CDE2-6F3C-4760-B9A9-14FE32D1E4BB}" type="pres">
      <dgm:prSet presAssocID="{A5E40F00-5307-4337-B6D5-DE9134B4F1D8}" presName="iconBgRect" presStyleLbl="bgShp" presStyleIdx="1" presStyleCnt="4"/>
      <dgm:spPr/>
    </dgm:pt>
    <dgm:pt modelId="{9279B314-7703-41CC-817B-6F9399384290}" type="pres">
      <dgm:prSet presAssocID="{A5E40F00-5307-4337-B6D5-DE9134B4F1D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E9CB1B6-E6F4-42A9-A9AE-68D3E3FE691E}" type="pres">
      <dgm:prSet presAssocID="{A5E40F00-5307-4337-B6D5-DE9134B4F1D8}" presName="spaceRect" presStyleCnt="0"/>
      <dgm:spPr/>
    </dgm:pt>
    <dgm:pt modelId="{811C02B4-66A8-47CD-8BDE-21E9DCC83AFC}" type="pres">
      <dgm:prSet presAssocID="{A5E40F00-5307-4337-B6D5-DE9134B4F1D8}" presName="textRect" presStyleLbl="revTx" presStyleIdx="1" presStyleCnt="4">
        <dgm:presLayoutVars>
          <dgm:chMax val="1"/>
          <dgm:chPref val="1"/>
        </dgm:presLayoutVars>
      </dgm:prSet>
      <dgm:spPr/>
    </dgm:pt>
    <dgm:pt modelId="{DC7A2C18-38AA-48E5-9056-8597D3CB37B5}" type="pres">
      <dgm:prSet presAssocID="{B9BC8E3A-2BD0-4B7E-86DD-8D1B44257C66}" presName="sibTrans" presStyleLbl="sibTrans2D1" presStyleIdx="0" presStyleCnt="0"/>
      <dgm:spPr/>
    </dgm:pt>
    <dgm:pt modelId="{E1B66E44-7B71-41FD-984A-D6A8D8F43666}" type="pres">
      <dgm:prSet presAssocID="{D2271920-984F-42AA-8E19-D932BBE6047F}" presName="compNode" presStyleCnt="0"/>
      <dgm:spPr/>
    </dgm:pt>
    <dgm:pt modelId="{52F75E54-0EB3-4D8A-8A91-7C1E1A7A537D}" type="pres">
      <dgm:prSet presAssocID="{D2271920-984F-42AA-8E19-D932BBE6047F}" presName="iconBgRect" presStyleLbl="bgShp" presStyleIdx="2" presStyleCnt="4"/>
      <dgm:spPr/>
    </dgm:pt>
    <dgm:pt modelId="{DFB4F2FA-C160-4282-8108-0A4E4F9D7228}" type="pres">
      <dgm:prSet presAssocID="{D2271920-984F-42AA-8E19-D932BBE604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893D4B5-9B27-492C-B7E1-1C8366007071}" type="pres">
      <dgm:prSet presAssocID="{D2271920-984F-42AA-8E19-D932BBE6047F}" presName="spaceRect" presStyleCnt="0"/>
      <dgm:spPr/>
    </dgm:pt>
    <dgm:pt modelId="{46F0FB71-A64D-46D4-AAB0-CECCD641FA2D}" type="pres">
      <dgm:prSet presAssocID="{D2271920-984F-42AA-8E19-D932BBE6047F}" presName="textRect" presStyleLbl="revTx" presStyleIdx="2" presStyleCnt="4">
        <dgm:presLayoutVars>
          <dgm:chMax val="1"/>
          <dgm:chPref val="1"/>
        </dgm:presLayoutVars>
      </dgm:prSet>
      <dgm:spPr/>
    </dgm:pt>
    <dgm:pt modelId="{C42822F0-60AF-4087-AB00-95B530F9A191}" type="pres">
      <dgm:prSet presAssocID="{A390BE32-888C-4173-92E7-8DBD6D908AFA}" presName="sibTrans" presStyleLbl="sibTrans2D1" presStyleIdx="0" presStyleCnt="0"/>
      <dgm:spPr/>
    </dgm:pt>
    <dgm:pt modelId="{82612A0B-4EA0-42CF-B396-69FE3A841A99}" type="pres">
      <dgm:prSet presAssocID="{6F0CDC3A-344A-4494-8213-6FE74B8FD11D}" presName="compNode" presStyleCnt="0"/>
      <dgm:spPr/>
    </dgm:pt>
    <dgm:pt modelId="{930300C6-ADEF-4767-86AC-57240119590D}" type="pres">
      <dgm:prSet presAssocID="{6F0CDC3A-344A-4494-8213-6FE74B8FD11D}" presName="iconBgRect" presStyleLbl="bgShp" presStyleIdx="3" presStyleCnt="4"/>
      <dgm:spPr/>
    </dgm:pt>
    <dgm:pt modelId="{094BE093-40F8-4DBF-9681-6D146F002C0A}" type="pres">
      <dgm:prSet presAssocID="{6F0CDC3A-344A-4494-8213-6FE74B8FD11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75431307-EB6A-4C32-A901-02BB96F631E8}" type="pres">
      <dgm:prSet presAssocID="{6F0CDC3A-344A-4494-8213-6FE74B8FD11D}" presName="spaceRect" presStyleCnt="0"/>
      <dgm:spPr/>
    </dgm:pt>
    <dgm:pt modelId="{BA287E03-1E09-404B-B152-4250F9C19AC6}" type="pres">
      <dgm:prSet presAssocID="{6F0CDC3A-344A-4494-8213-6FE74B8FD11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108013-958C-4398-A249-FBD4085FC0D0}" srcId="{8EF05832-A751-4E5F-949F-95F9868A383E}" destId="{51DB665E-149E-454A-86EA-B77304A78C1D}" srcOrd="0" destOrd="0" parTransId="{5F502F54-22D9-45D2-92C8-6DF92C002E19}" sibTransId="{FBA2884A-FA27-4969-A866-D28FC188A466}"/>
    <dgm:cxn modelId="{31C1341C-0B80-42D2-BA5D-E045FB715DF3}" srcId="{8EF05832-A751-4E5F-949F-95F9868A383E}" destId="{D2271920-984F-42AA-8E19-D932BBE6047F}" srcOrd="2" destOrd="0" parTransId="{2F7DA8A5-CF6F-4646-83B8-041C7E746128}" sibTransId="{A390BE32-888C-4173-92E7-8DBD6D908AFA}"/>
    <dgm:cxn modelId="{3EF62021-1050-44A1-BBA0-69C1AE73D170}" type="presOf" srcId="{51DB665E-149E-454A-86EA-B77304A78C1D}" destId="{66FAC10A-665C-4A6D-819C-268A0EF2A34C}" srcOrd="0" destOrd="0" presId="urn:microsoft.com/office/officeart/2018/2/layout/IconCircleList"/>
    <dgm:cxn modelId="{D7414A24-3999-425A-BBD7-562C818170F3}" type="presOf" srcId="{6F0CDC3A-344A-4494-8213-6FE74B8FD11D}" destId="{BA287E03-1E09-404B-B152-4250F9C19AC6}" srcOrd="0" destOrd="0" presId="urn:microsoft.com/office/officeart/2018/2/layout/IconCircleList"/>
    <dgm:cxn modelId="{45B5D45D-8661-4A69-870A-E37B99D759AB}" type="presOf" srcId="{B9BC8E3A-2BD0-4B7E-86DD-8D1B44257C66}" destId="{DC7A2C18-38AA-48E5-9056-8597D3CB37B5}" srcOrd="0" destOrd="0" presId="urn:microsoft.com/office/officeart/2018/2/layout/IconCircleList"/>
    <dgm:cxn modelId="{68231746-39B3-4A5A-8917-7BD54EA88106}" srcId="{8EF05832-A751-4E5F-949F-95F9868A383E}" destId="{A5E40F00-5307-4337-B6D5-DE9134B4F1D8}" srcOrd="1" destOrd="0" parTransId="{6C2F3F4B-19B9-4B87-937D-11BD17F17858}" sibTransId="{B9BC8E3A-2BD0-4B7E-86DD-8D1B44257C66}"/>
    <dgm:cxn modelId="{651DA874-5D4F-4120-9158-8C124D2668FA}" type="presOf" srcId="{8EF05832-A751-4E5F-949F-95F9868A383E}" destId="{B9B22D8F-B5FB-40A7-B0E2-92F00CAB9948}" srcOrd="0" destOrd="0" presId="urn:microsoft.com/office/officeart/2018/2/layout/IconCircleList"/>
    <dgm:cxn modelId="{A028437D-5651-42F6-A395-808C9B8A5F84}" type="presOf" srcId="{A5E40F00-5307-4337-B6D5-DE9134B4F1D8}" destId="{811C02B4-66A8-47CD-8BDE-21E9DCC83AFC}" srcOrd="0" destOrd="0" presId="urn:microsoft.com/office/officeart/2018/2/layout/IconCircleList"/>
    <dgm:cxn modelId="{3C91F8C5-6F99-4F60-9DB9-56B2A7147A0E}" type="presOf" srcId="{D2271920-984F-42AA-8E19-D932BBE6047F}" destId="{46F0FB71-A64D-46D4-AAB0-CECCD641FA2D}" srcOrd="0" destOrd="0" presId="urn:microsoft.com/office/officeart/2018/2/layout/IconCircleList"/>
    <dgm:cxn modelId="{BE3053DA-66B5-403E-A872-5E3EE0C56D8F}" type="presOf" srcId="{FBA2884A-FA27-4969-A866-D28FC188A466}" destId="{9835F883-EC5B-434E-819D-995F4B25C9FB}" srcOrd="0" destOrd="0" presId="urn:microsoft.com/office/officeart/2018/2/layout/IconCircleList"/>
    <dgm:cxn modelId="{B82961FC-1ECD-41C7-B568-A121104FD855}" srcId="{8EF05832-A751-4E5F-949F-95F9868A383E}" destId="{6F0CDC3A-344A-4494-8213-6FE74B8FD11D}" srcOrd="3" destOrd="0" parTransId="{6729BC53-5FF3-4152-9E0B-1165652C9044}" sibTransId="{4AF8BC3B-F566-483A-8CB7-9B90FEBBD3E9}"/>
    <dgm:cxn modelId="{06D965FE-4A99-4D22-B055-B7BF2AC4021C}" type="presOf" srcId="{A390BE32-888C-4173-92E7-8DBD6D908AFA}" destId="{C42822F0-60AF-4087-AB00-95B530F9A191}" srcOrd="0" destOrd="0" presId="urn:microsoft.com/office/officeart/2018/2/layout/IconCircleList"/>
    <dgm:cxn modelId="{62E1AAA1-586E-4AD3-8694-0F5DFD0E2129}" type="presParOf" srcId="{B9B22D8F-B5FB-40A7-B0E2-92F00CAB9948}" destId="{CC660D31-B875-4C08-809D-09A228D93B91}" srcOrd="0" destOrd="0" presId="urn:microsoft.com/office/officeart/2018/2/layout/IconCircleList"/>
    <dgm:cxn modelId="{7BF31F9D-7C1F-408D-940D-AF84D2A13C3E}" type="presParOf" srcId="{CC660D31-B875-4C08-809D-09A228D93B91}" destId="{31CED390-F8A8-4410-816B-07B5F5291317}" srcOrd="0" destOrd="0" presId="urn:microsoft.com/office/officeart/2018/2/layout/IconCircleList"/>
    <dgm:cxn modelId="{65A6E7AB-BD4C-4DAA-9B2B-5822D6F18C96}" type="presParOf" srcId="{31CED390-F8A8-4410-816B-07B5F5291317}" destId="{97A8B763-347E-4D06-92A3-D5EE34CAB956}" srcOrd="0" destOrd="0" presId="urn:microsoft.com/office/officeart/2018/2/layout/IconCircleList"/>
    <dgm:cxn modelId="{6E34F4C6-C999-4980-93E5-6380EBA3BA17}" type="presParOf" srcId="{31CED390-F8A8-4410-816B-07B5F5291317}" destId="{6149784D-5A13-433E-B541-AC43FE4A9451}" srcOrd="1" destOrd="0" presId="urn:microsoft.com/office/officeart/2018/2/layout/IconCircleList"/>
    <dgm:cxn modelId="{35BDFB0F-4BE1-469B-AB45-2B8C9F391AC4}" type="presParOf" srcId="{31CED390-F8A8-4410-816B-07B5F5291317}" destId="{5EA98A78-287A-46E7-B8FB-5361C2028C0D}" srcOrd="2" destOrd="0" presId="urn:microsoft.com/office/officeart/2018/2/layout/IconCircleList"/>
    <dgm:cxn modelId="{D65D3AB3-A52A-421E-A0DA-3A57F23D2F94}" type="presParOf" srcId="{31CED390-F8A8-4410-816B-07B5F5291317}" destId="{66FAC10A-665C-4A6D-819C-268A0EF2A34C}" srcOrd="3" destOrd="0" presId="urn:microsoft.com/office/officeart/2018/2/layout/IconCircleList"/>
    <dgm:cxn modelId="{525891B0-5E0A-4325-94DF-9E5A69DC75FE}" type="presParOf" srcId="{CC660D31-B875-4C08-809D-09A228D93B91}" destId="{9835F883-EC5B-434E-819D-995F4B25C9FB}" srcOrd="1" destOrd="0" presId="urn:microsoft.com/office/officeart/2018/2/layout/IconCircleList"/>
    <dgm:cxn modelId="{FC10B612-6F76-46B9-8CF2-6A53009B8B30}" type="presParOf" srcId="{CC660D31-B875-4C08-809D-09A228D93B91}" destId="{07FDD747-1DE5-4DEF-AC09-E5756BDF54AA}" srcOrd="2" destOrd="0" presId="urn:microsoft.com/office/officeart/2018/2/layout/IconCircleList"/>
    <dgm:cxn modelId="{B1D772B0-242B-4B9E-92DE-79BE2349AB7D}" type="presParOf" srcId="{07FDD747-1DE5-4DEF-AC09-E5756BDF54AA}" destId="{9BC5CDE2-6F3C-4760-B9A9-14FE32D1E4BB}" srcOrd="0" destOrd="0" presId="urn:microsoft.com/office/officeart/2018/2/layout/IconCircleList"/>
    <dgm:cxn modelId="{8FD2AC72-F969-430A-BCAD-970CC3D970F8}" type="presParOf" srcId="{07FDD747-1DE5-4DEF-AC09-E5756BDF54AA}" destId="{9279B314-7703-41CC-817B-6F9399384290}" srcOrd="1" destOrd="0" presId="urn:microsoft.com/office/officeart/2018/2/layout/IconCircleList"/>
    <dgm:cxn modelId="{C668877E-AD12-4B85-BB33-F58043E2DBDB}" type="presParOf" srcId="{07FDD747-1DE5-4DEF-AC09-E5756BDF54AA}" destId="{8E9CB1B6-E6F4-42A9-A9AE-68D3E3FE691E}" srcOrd="2" destOrd="0" presId="urn:microsoft.com/office/officeart/2018/2/layout/IconCircleList"/>
    <dgm:cxn modelId="{2C5D7430-DE79-46FA-9F10-BD58DD9F05B9}" type="presParOf" srcId="{07FDD747-1DE5-4DEF-AC09-E5756BDF54AA}" destId="{811C02B4-66A8-47CD-8BDE-21E9DCC83AFC}" srcOrd="3" destOrd="0" presId="urn:microsoft.com/office/officeart/2018/2/layout/IconCircleList"/>
    <dgm:cxn modelId="{BEFDE74B-7BD4-490C-B2DA-E9F93C55FC6E}" type="presParOf" srcId="{CC660D31-B875-4C08-809D-09A228D93B91}" destId="{DC7A2C18-38AA-48E5-9056-8597D3CB37B5}" srcOrd="3" destOrd="0" presId="urn:microsoft.com/office/officeart/2018/2/layout/IconCircleList"/>
    <dgm:cxn modelId="{B226D98C-24C9-4C58-BEA0-DA6413AB1E74}" type="presParOf" srcId="{CC660D31-B875-4C08-809D-09A228D93B91}" destId="{E1B66E44-7B71-41FD-984A-D6A8D8F43666}" srcOrd="4" destOrd="0" presId="urn:microsoft.com/office/officeart/2018/2/layout/IconCircleList"/>
    <dgm:cxn modelId="{9BC7122E-70A7-4F17-8B7B-215913C3E9A8}" type="presParOf" srcId="{E1B66E44-7B71-41FD-984A-D6A8D8F43666}" destId="{52F75E54-0EB3-4D8A-8A91-7C1E1A7A537D}" srcOrd="0" destOrd="0" presId="urn:microsoft.com/office/officeart/2018/2/layout/IconCircleList"/>
    <dgm:cxn modelId="{961A30D6-0F33-44EC-A66D-D2C3B5553150}" type="presParOf" srcId="{E1B66E44-7B71-41FD-984A-D6A8D8F43666}" destId="{DFB4F2FA-C160-4282-8108-0A4E4F9D7228}" srcOrd="1" destOrd="0" presId="urn:microsoft.com/office/officeart/2018/2/layout/IconCircleList"/>
    <dgm:cxn modelId="{13F27DC8-0701-4B27-960E-1AF39DD88621}" type="presParOf" srcId="{E1B66E44-7B71-41FD-984A-D6A8D8F43666}" destId="{9893D4B5-9B27-492C-B7E1-1C8366007071}" srcOrd="2" destOrd="0" presId="urn:microsoft.com/office/officeart/2018/2/layout/IconCircleList"/>
    <dgm:cxn modelId="{08746C09-EE09-489D-9D02-AED9116A03C6}" type="presParOf" srcId="{E1B66E44-7B71-41FD-984A-D6A8D8F43666}" destId="{46F0FB71-A64D-46D4-AAB0-CECCD641FA2D}" srcOrd="3" destOrd="0" presId="urn:microsoft.com/office/officeart/2018/2/layout/IconCircleList"/>
    <dgm:cxn modelId="{9A1F525D-640D-446D-8783-0579A0DD5E7B}" type="presParOf" srcId="{CC660D31-B875-4C08-809D-09A228D93B91}" destId="{C42822F0-60AF-4087-AB00-95B530F9A191}" srcOrd="5" destOrd="0" presId="urn:microsoft.com/office/officeart/2018/2/layout/IconCircleList"/>
    <dgm:cxn modelId="{73EAA838-67E2-40B4-A02F-79D09FBB60F2}" type="presParOf" srcId="{CC660D31-B875-4C08-809D-09A228D93B91}" destId="{82612A0B-4EA0-42CF-B396-69FE3A841A99}" srcOrd="6" destOrd="0" presId="urn:microsoft.com/office/officeart/2018/2/layout/IconCircleList"/>
    <dgm:cxn modelId="{F4592D40-58A5-4000-A143-E7BE10A68190}" type="presParOf" srcId="{82612A0B-4EA0-42CF-B396-69FE3A841A99}" destId="{930300C6-ADEF-4767-86AC-57240119590D}" srcOrd="0" destOrd="0" presId="urn:microsoft.com/office/officeart/2018/2/layout/IconCircleList"/>
    <dgm:cxn modelId="{BF594412-DA2B-4617-AAB3-EDD94B6DFBF5}" type="presParOf" srcId="{82612A0B-4EA0-42CF-B396-69FE3A841A99}" destId="{094BE093-40F8-4DBF-9681-6D146F002C0A}" srcOrd="1" destOrd="0" presId="urn:microsoft.com/office/officeart/2018/2/layout/IconCircleList"/>
    <dgm:cxn modelId="{BDC12714-BD12-468C-BAEF-A6D51AF903DD}" type="presParOf" srcId="{82612A0B-4EA0-42CF-B396-69FE3A841A99}" destId="{75431307-EB6A-4C32-A901-02BB96F631E8}" srcOrd="2" destOrd="0" presId="urn:microsoft.com/office/officeart/2018/2/layout/IconCircleList"/>
    <dgm:cxn modelId="{F41CAAAC-0824-492B-999B-9329C82C328F}" type="presParOf" srcId="{82612A0B-4EA0-42CF-B396-69FE3A841A99}" destId="{BA287E03-1E09-404B-B152-4250F9C19A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E3C33B-63CA-4E21-B810-A93A581D255B}" type="doc">
      <dgm:prSet loTypeId="urn:microsoft.com/office/officeart/2005/8/layout/hProcess11" loCatId="process" qsTypeId="urn:microsoft.com/office/officeart/2005/8/quickstyle/simple1" qsCatId="simple" csTypeId="urn:microsoft.com/office/officeart/2005/8/colors/accent0_3" csCatId="mainScheme" phldr="1"/>
      <dgm:spPr/>
    </dgm:pt>
    <dgm:pt modelId="{7633DAC7-7130-4902-B570-1A6A484CF309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</a:t>
          </a:r>
          <a:endParaRPr lang="en-US"/>
        </a:p>
      </dgm:t>
    </dgm:pt>
    <dgm:pt modelId="{CE9AFB8E-AD72-41FF-AB7A-93921DA339CC}" type="parTrans" cxnId="{0A2AE723-11C4-461C-858A-2B82F1C02584}">
      <dgm:prSet/>
      <dgm:spPr/>
    </dgm:pt>
    <dgm:pt modelId="{267EA4A9-6ADC-4561-8032-46D729194CE7}" type="sibTrans" cxnId="{0A2AE723-11C4-461C-858A-2B82F1C02584}">
      <dgm:prSet/>
      <dgm:spPr/>
    </dgm:pt>
    <dgm:pt modelId="{F83C9E17-2509-4533-A17B-E1AE0428A030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</a:t>
          </a:r>
          <a:endParaRPr lang="en-US"/>
        </a:p>
      </dgm:t>
    </dgm:pt>
    <dgm:pt modelId="{B56D8ABF-B2AF-43D9-9171-C5AF12E126B4}" type="parTrans" cxnId="{8B733B3A-47F8-4528-BE8A-CD1DFF86B68E}">
      <dgm:prSet/>
      <dgm:spPr/>
    </dgm:pt>
    <dgm:pt modelId="{1C9841B6-56A9-4F7D-8FBC-5AFB250D2285}" type="sibTrans" cxnId="{8B733B3A-47F8-4528-BE8A-CD1DFF86B68E}">
      <dgm:prSet/>
      <dgm:spPr/>
    </dgm:pt>
    <dgm:pt modelId="{AF317322-C80A-48A6-AB93-9A4674480117}">
      <dgm:prSet phldrT="[Text]"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</a:t>
          </a:r>
          <a:endParaRPr lang="en-US"/>
        </a:p>
      </dgm:t>
    </dgm:pt>
    <dgm:pt modelId="{DA92CE10-504F-41B1-A914-4199B34F8ED9}" type="parTrans" cxnId="{3B0FC9A1-924A-447C-AC71-F98D14FD82AB}">
      <dgm:prSet/>
      <dgm:spPr/>
    </dgm:pt>
    <dgm:pt modelId="{67ABBA5B-C8E5-4ECF-BA69-54A0A679E9B5}" type="sibTrans" cxnId="{3B0FC9A1-924A-447C-AC71-F98D14FD82AB}">
      <dgm:prSet/>
      <dgm:spPr/>
    </dgm:pt>
    <dgm:pt modelId="{941F11E1-30C0-4E9E-B62A-4386ED92A3D1}">
      <dgm:prSet phldr="0"/>
      <dgm:spPr/>
      <dgm:t>
        <a:bodyPr/>
        <a:lstStyle/>
        <a:p>
          <a:r>
            <a:rPr lang="en-US">
              <a:latin typeface="Aptos Display" panose="020F0302020204030204"/>
            </a:rPr>
            <a:t> </a:t>
          </a:r>
        </a:p>
      </dgm:t>
    </dgm:pt>
    <dgm:pt modelId="{1B17C996-0BF2-4DAD-A861-BAEBE6BD5445}" type="parTrans" cxnId="{62B154F8-69C5-48BF-9E99-82687CAF6500}">
      <dgm:prSet/>
      <dgm:spPr/>
    </dgm:pt>
    <dgm:pt modelId="{BA16425B-465E-4676-B0F7-6600494ABFD7}" type="sibTrans" cxnId="{62B154F8-69C5-48BF-9E99-82687CAF6500}">
      <dgm:prSet/>
      <dgm:spPr/>
    </dgm:pt>
    <dgm:pt modelId="{F3106A71-FAC7-4E3D-9378-8E1F7DCB7C6D}">
      <dgm:prSet phldr="0"/>
      <dgm:spPr/>
      <dgm:t>
        <a:bodyPr/>
        <a:lstStyle/>
        <a:p>
          <a:pPr rtl="0"/>
          <a:r>
            <a:rPr lang="en-US">
              <a:latin typeface="Aptos Display" panose="020F0302020204030204"/>
            </a:rPr>
            <a:t> </a:t>
          </a:r>
        </a:p>
      </dgm:t>
    </dgm:pt>
    <dgm:pt modelId="{BDF43145-AF01-4466-BDED-A0F8D7B9C832}" type="parTrans" cxnId="{4EB4CA52-CE49-4853-AE80-E3059B165D00}">
      <dgm:prSet/>
      <dgm:spPr/>
    </dgm:pt>
    <dgm:pt modelId="{C40E1D33-5DEB-4575-AF5A-B855AAD4D105}" type="sibTrans" cxnId="{4EB4CA52-CE49-4853-AE80-E3059B165D00}">
      <dgm:prSet/>
      <dgm:spPr/>
    </dgm:pt>
    <dgm:pt modelId="{67DDC7E2-D976-423A-9929-1766A238B35D}" type="pres">
      <dgm:prSet presAssocID="{B9E3C33B-63CA-4E21-B810-A93A581D255B}" presName="Name0" presStyleCnt="0">
        <dgm:presLayoutVars>
          <dgm:dir/>
          <dgm:resizeHandles val="exact"/>
        </dgm:presLayoutVars>
      </dgm:prSet>
      <dgm:spPr/>
    </dgm:pt>
    <dgm:pt modelId="{CA4B75A8-CE77-4D5D-AB4C-2E6A18F81F36}" type="pres">
      <dgm:prSet presAssocID="{B9E3C33B-63CA-4E21-B810-A93A581D255B}" presName="arrow" presStyleLbl="bgShp" presStyleIdx="0" presStyleCnt="1"/>
      <dgm:spPr/>
    </dgm:pt>
    <dgm:pt modelId="{DC3766F2-EF8A-4BA2-B003-8A02846E7DC2}" type="pres">
      <dgm:prSet presAssocID="{B9E3C33B-63CA-4E21-B810-A93A581D255B}" presName="points" presStyleCnt="0"/>
      <dgm:spPr/>
    </dgm:pt>
    <dgm:pt modelId="{D2E40809-BC7C-4694-92E1-79F7EDA0A7B2}" type="pres">
      <dgm:prSet presAssocID="{7633DAC7-7130-4902-B570-1A6A484CF309}" presName="compositeA" presStyleCnt="0"/>
      <dgm:spPr/>
    </dgm:pt>
    <dgm:pt modelId="{51997C00-FDD5-4BDC-BEBB-5E76E029A277}" type="pres">
      <dgm:prSet presAssocID="{7633DAC7-7130-4902-B570-1A6A484CF309}" presName="textA" presStyleLbl="revTx" presStyleIdx="0" presStyleCnt="5">
        <dgm:presLayoutVars>
          <dgm:bulletEnabled val="1"/>
        </dgm:presLayoutVars>
      </dgm:prSet>
      <dgm:spPr/>
    </dgm:pt>
    <dgm:pt modelId="{DFB8FA66-E3E4-4A3B-8398-F9BD3C17478A}" type="pres">
      <dgm:prSet presAssocID="{7633DAC7-7130-4902-B570-1A6A484CF309}" presName="circleA" presStyleLbl="node1" presStyleIdx="0" presStyleCnt="5"/>
      <dgm:spPr/>
    </dgm:pt>
    <dgm:pt modelId="{CE8F2AA6-EFEF-4A40-905A-E34E23CA053D}" type="pres">
      <dgm:prSet presAssocID="{7633DAC7-7130-4902-B570-1A6A484CF309}" presName="spaceA" presStyleCnt="0"/>
      <dgm:spPr/>
    </dgm:pt>
    <dgm:pt modelId="{7E584819-03CC-4308-970C-31870E5B9ABC}" type="pres">
      <dgm:prSet presAssocID="{267EA4A9-6ADC-4561-8032-46D729194CE7}" presName="space" presStyleCnt="0"/>
      <dgm:spPr/>
    </dgm:pt>
    <dgm:pt modelId="{2FBD6849-41CE-4911-9CFC-B202C3C07767}" type="pres">
      <dgm:prSet presAssocID="{F83C9E17-2509-4533-A17B-E1AE0428A030}" presName="compositeB" presStyleCnt="0"/>
      <dgm:spPr/>
    </dgm:pt>
    <dgm:pt modelId="{5F08D6DB-9610-45BD-8BDA-E0DA4FC800AE}" type="pres">
      <dgm:prSet presAssocID="{F83C9E17-2509-4533-A17B-E1AE0428A030}" presName="textB" presStyleLbl="revTx" presStyleIdx="1" presStyleCnt="5">
        <dgm:presLayoutVars>
          <dgm:bulletEnabled val="1"/>
        </dgm:presLayoutVars>
      </dgm:prSet>
      <dgm:spPr/>
    </dgm:pt>
    <dgm:pt modelId="{915A9536-F96E-45E6-A07C-C5D4B2ECE741}" type="pres">
      <dgm:prSet presAssocID="{F83C9E17-2509-4533-A17B-E1AE0428A030}" presName="circleB" presStyleLbl="node1" presStyleIdx="1" presStyleCnt="5"/>
      <dgm:spPr/>
    </dgm:pt>
    <dgm:pt modelId="{86F9FE43-B67B-40D9-834B-2995B0EFB513}" type="pres">
      <dgm:prSet presAssocID="{F83C9E17-2509-4533-A17B-E1AE0428A030}" presName="spaceB" presStyleCnt="0"/>
      <dgm:spPr/>
    </dgm:pt>
    <dgm:pt modelId="{6DCB061B-621A-4FAA-9E35-CE6F01CBAC02}" type="pres">
      <dgm:prSet presAssocID="{1C9841B6-56A9-4F7D-8FBC-5AFB250D2285}" presName="space" presStyleCnt="0"/>
      <dgm:spPr/>
    </dgm:pt>
    <dgm:pt modelId="{37A541D5-16D5-4FC8-BF4A-617B64C7B807}" type="pres">
      <dgm:prSet presAssocID="{AF317322-C80A-48A6-AB93-9A4674480117}" presName="compositeA" presStyleCnt="0"/>
      <dgm:spPr/>
    </dgm:pt>
    <dgm:pt modelId="{42744920-C282-4BA8-BB80-B09D4226B275}" type="pres">
      <dgm:prSet presAssocID="{AF317322-C80A-48A6-AB93-9A4674480117}" presName="textA" presStyleLbl="revTx" presStyleIdx="2" presStyleCnt="5">
        <dgm:presLayoutVars>
          <dgm:bulletEnabled val="1"/>
        </dgm:presLayoutVars>
      </dgm:prSet>
      <dgm:spPr/>
    </dgm:pt>
    <dgm:pt modelId="{DA78ECBE-68B3-4CF9-9E39-DDFDDBC9896C}" type="pres">
      <dgm:prSet presAssocID="{AF317322-C80A-48A6-AB93-9A4674480117}" presName="circleA" presStyleLbl="node1" presStyleIdx="2" presStyleCnt="5"/>
      <dgm:spPr/>
    </dgm:pt>
    <dgm:pt modelId="{04E4950A-7AE8-4410-B619-95D43A4ADD89}" type="pres">
      <dgm:prSet presAssocID="{AF317322-C80A-48A6-AB93-9A4674480117}" presName="spaceA" presStyleCnt="0"/>
      <dgm:spPr/>
    </dgm:pt>
    <dgm:pt modelId="{B1B5991E-F5F3-4386-B999-226EA366F3C7}" type="pres">
      <dgm:prSet presAssocID="{67ABBA5B-C8E5-4ECF-BA69-54A0A679E9B5}" presName="space" presStyleCnt="0"/>
      <dgm:spPr/>
    </dgm:pt>
    <dgm:pt modelId="{0D1A5AB9-48B4-4649-BF34-E94C383416F6}" type="pres">
      <dgm:prSet presAssocID="{F3106A71-FAC7-4E3D-9378-8E1F7DCB7C6D}" presName="compositeB" presStyleCnt="0"/>
      <dgm:spPr/>
    </dgm:pt>
    <dgm:pt modelId="{EA593982-DA9E-471D-BA1D-FC68739187B8}" type="pres">
      <dgm:prSet presAssocID="{F3106A71-FAC7-4E3D-9378-8E1F7DCB7C6D}" presName="textB" presStyleLbl="revTx" presStyleIdx="3" presStyleCnt="5">
        <dgm:presLayoutVars>
          <dgm:bulletEnabled val="1"/>
        </dgm:presLayoutVars>
      </dgm:prSet>
      <dgm:spPr/>
    </dgm:pt>
    <dgm:pt modelId="{A5AAA511-B52F-445B-86CB-F61B97EF58E8}" type="pres">
      <dgm:prSet presAssocID="{F3106A71-FAC7-4E3D-9378-8E1F7DCB7C6D}" presName="circleB" presStyleLbl="node1" presStyleIdx="3" presStyleCnt="5"/>
      <dgm:spPr/>
    </dgm:pt>
    <dgm:pt modelId="{5F8DE0F3-49D4-4A23-A36E-521E19ED888A}" type="pres">
      <dgm:prSet presAssocID="{F3106A71-FAC7-4E3D-9378-8E1F7DCB7C6D}" presName="spaceB" presStyleCnt="0"/>
      <dgm:spPr/>
    </dgm:pt>
    <dgm:pt modelId="{A12ACEBD-31F8-4814-A0EF-5FCE97C279B4}" type="pres">
      <dgm:prSet presAssocID="{C40E1D33-5DEB-4575-AF5A-B855AAD4D105}" presName="space" presStyleCnt="0"/>
      <dgm:spPr/>
    </dgm:pt>
    <dgm:pt modelId="{698DDB19-05BE-4737-95FC-66EC84EDBD9B}" type="pres">
      <dgm:prSet presAssocID="{941F11E1-30C0-4E9E-B62A-4386ED92A3D1}" presName="compositeA" presStyleCnt="0"/>
      <dgm:spPr/>
    </dgm:pt>
    <dgm:pt modelId="{002CB65F-EE42-4DDA-BA45-DFAD34DE51B7}" type="pres">
      <dgm:prSet presAssocID="{941F11E1-30C0-4E9E-B62A-4386ED92A3D1}" presName="textA" presStyleLbl="revTx" presStyleIdx="4" presStyleCnt="5">
        <dgm:presLayoutVars>
          <dgm:bulletEnabled val="1"/>
        </dgm:presLayoutVars>
      </dgm:prSet>
      <dgm:spPr/>
    </dgm:pt>
    <dgm:pt modelId="{4CFF623E-6285-4802-90F7-FB04747756B0}" type="pres">
      <dgm:prSet presAssocID="{941F11E1-30C0-4E9E-B62A-4386ED92A3D1}" presName="circleA" presStyleLbl="node1" presStyleIdx="4" presStyleCnt="5"/>
      <dgm:spPr/>
    </dgm:pt>
    <dgm:pt modelId="{457F945D-B1F2-4DC3-820D-0ACB4D1F7302}" type="pres">
      <dgm:prSet presAssocID="{941F11E1-30C0-4E9E-B62A-4386ED92A3D1}" presName="spaceA" presStyleCnt="0"/>
      <dgm:spPr/>
    </dgm:pt>
  </dgm:ptLst>
  <dgm:cxnLst>
    <dgm:cxn modelId="{97283701-EA25-41CB-912A-31004598476A}" type="presOf" srcId="{F83C9E17-2509-4533-A17B-E1AE0428A030}" destId="{5F08D6DB-9610-45BD-8BDA-E0DA4FC800AE}" srcOrd="0" destOrd="0" presId="urn:microsoft.com/office/officeart/2005/8/layout/hProcess11"/>
    <dgm:cxn modelId="{0A2AE723-11C4-461C-858A-2B82F1C02584}" srcId="{B9E3C33B-63CA-4E21-B810-A93A581D255B}" destId="{7633DAC7-7130-4902-B570-1A6A484CF309}" srcOrd="0" destOrd="0" parTransId="{CE9AFB8E-AD72-41FF-AB7A-93921DA339CC}" sibTransId="{267EA4A9-6ADC-4561-8032-46D729194CE7}"/>
    <dgm:cxn modelId="{8B733B3A-47F8-4528-BE8A-CD1DFF86B68E}" srcId="{B9E3C33B-63CA-4E21-B810-A93A581D255B}" destId="{F83C9E17-2509-4533-A17B-E1AE0428A030}" srcOrd="1" destOrd="0" parTransId="{B56D8ABF-B2AF-43D9-9171-C5AF12E126B4}" sibTransId="{1C9841B6-56A9-4F7D-8FBC-5AFB250D2285}"/>
    <dgm:cxn modelId="{C6CD725C-5B62-4AC3-9E11-F8F81CD6DC74}" type="presOf" srcId="{941F11E1-30C0-4E9E-B62A-4386ED92A3D1}" destId="{002CB65F-EE42-4DDA-BA45-DFAD34DE51B7}" srcOrd="0" destOrd="0" presId="urn:microsoft.com/office/officeart/2005/8/layout/hProcess11"/>
    <dgm:cxn modelId="{4EB4CA52-CE49-4853-AE80-E3059B165D00}" srcId="{B9E3C33B-63CA-4E21-B810-A93A581D255B}" destId="{F3106A71-FAC7-4E3D-9378-8E1F7DCB7C6D}" srcOrd="3" destOrd="0" parTransId="{BDF43145-AF01-4466-BDED-A0F8D7B9C832}" sibTransId="{C40E1D33-5DEB-4575-AF5A-B855AAD4D105}"/>
    <dgm:cxn modelId="{A2FE3B59-14AB-48B0-95CB-35D5340E652E}" type="presOf" srcId="{F3106A71-FAC7-4E3D-9378-8E1F7DCB7C6D}" destId="{EA593982-DA9E-471D-BA1D-FC68739187B8}" srcOrd="0" destOrd="0" presId="urn:microsoft.com/office/officeart/2005/8/layout/hProcess11"/>
    <dgm:cxn modelId="{5C506D96-6900-460F-A384-E8A2F954BEAB}" type="presOf" srcId="{B9E3C33B-63CA-4E21-B810-A93A581D255B}" destId="{67DDC7E2-D976-423A-9929-1766A238B35D}" srcOrd="0" destOrd="0" presId="urn:microsoft.com/office/officeart/2005/8/layout/hProcess11"/>
    <dgm:cxn modelId="{A8843297-9C9D-4DBE-A224-510A19D541A8}" type="presOf" srcId="{AF317322-C80A-48A6-AB93-9A4674480117}" destId="{42744920-C282-4BA8-BB80-B09D4226B275}" srcOrd="0" destOrd="0" presId="urn:microsoft.com/office/officeart/2005/8/layout/hProcess11"/>
    <dgm:cxn modelId="{0313E199-7061-46BB-A25D-B3299E5E8871}" type="presOf" srcId="{7633DAC7-7130-4902-B570-1A6A484CF309}" destId="{51997C00-FDD5-4BDC-BEBB-5E76E029A277}" srcOrd="0" destOrd="0" presId="urn:microsoft.com/office/officeart/2005/8/layout/hProcess11"/>
    <dgm:cxn modelId="{3B0FC9A1-924A-447C-AC71-F98D14FD82AB}" srcId="{B9E3C33B-63CA-4E21-B810-A93A581D255B}" destId="{AF317322-C80A-48A6-AB93-9A4674480117}" srcOrd="2" destOrd="0" parTransId="{DA92CE10-504F-41B1-A914-4199B34F8ED9}" sibTransId="{67ABBA5B-C8E5-4ECF-BA69-54A0A679E9B5}"/>
    <dgm:cxn modelId="{62B154F8-69C5-48BF-9E99-82687CAF6500}" srcId="{B9E3C33B-63CA-4E21-B810-A93A581D255B}" destId="{941F11E1-30C0-4E9E-B62A-4386ED92A3D1}" srcOrd="4" destOrd="0" parTransId="{1B17C996-0BF2-4DAD-A861-BAEBE6BD5445}" sibTransId="{BA16425B-465E-4676-B0F7-6600494ABFD7}"/>
    <dgm:cxn modelId="{9B771781-6FA7-4A51-9E74-02F0D3ADD622}" type="presParOf" srcId="{67DDC7E2-D976-423A-9929-1766A238B35D}" destId="{CA4B75A8-CE77-4D5D-AB4C-2E6A18F81F36}" srcOrd="0" destOrd="0" presId="urn:microsoft.com/office/officeart/2005/8/layout/hProcess11"/>
    <dgm:cxn modelId="{DC0B6194-9BFF-4DFF-BFD1-3597193C451D}" type="presParOf" srcId="{67DDC7E2-D976-423A-9929-1766A238B35D}" destId="{DC3766F2-EF8A-4BA2-B003-8A02846E7DC2}" srcOrd="1" destOrd="0" presId="urn:microsoft.com/office/officeart/2005/8/layout/hProcess11"/>
    <dgm:cxn modelId="{42AB8104-69FC-4BB2-B070-8E9F44FD84AC}" type="presParOf" srcId="{DC3766F2-EF8A-4BA2-B003-8A02846E7DC2}" destId="{D2E40809-BC7C-4694-92E1-79F7EDA0A7B2}" srcOrd="0" destOrd="0" presId="urn:microsoft.com/office/officeart/2005/8/layout/hProcess11"/>
    <dgm:cxn modelId="{538E0DE9-5C58-476A-BCC7-E5CBF8FE3E20}" type="presParOf" srcId="{D2E40809-BC7C-4694-92E1-79F7EDA0A7B2}" destId="{51997C00-FDD5-4BDC-BEBB-5E76E029A277}" srcOrd="0" destOrd="0" presId="urn:microsoft.com/office/officeart/2005/8/layout/hProcess11"/>
    <dgm:cxn modelId="{AE6B8280-8F78-43B5-923C-7795451A37B2}" type="presParOf" srcId="{D2E40809-BC7C-4694-92E1-79F7EDA0A7B2}" destId="{DFB8FA66-E3E4-4A3B-8398-F9BD3C17478A}" srcOrd="1" destOrd="0" presId="urn:microsoft.com/office/officeart/2005/8/layout/hProcess11"/>
    <dgm:cxn modelId="{5FCA3EF3-C2E9-4C09-94D9-7F819CACCEA9}" type="presParOf" srcId="{D2E40809-BC7C-4694-92E1-79F7EDA0A7B2}" destId="{CE8F2AA6-EFEF-4A40-905A-E34E23CA053D}" srcOrd="2" destOrd="0" presId="urn:microsoft.com/office/officeart/2005/8/layout/hProcess11"/>
    <dgm:cxn modelId="{50B8CC9B-D16B-4472-9724-09ADF2B52BCA}" type="presParOf" srcId="{DC3766F2-EF8A-4BA2-B003-8A02846E7DC2}" destId="{7E584819-03CC-4308-970C-31870E5B9ABC}" srcOrd="1" destOrd="0" presId="urn:microsoft.com/office/officeart/2005/8/layout/hProcess11"/>
    <dgm:cxn modelId="{41F525BA-F6C3-418E-B465-1A1D577A0E93}" type="presParOf" srcId="{DC3766F2-EF8A-4BA2-B003-8A02846E7DC2}" destId="{2FBD6849-41CE-4911-9CFC-B202C3C07767}" srcOrd="2" destOrd="0" presId="urn:microsoft.com/office/officeart/2005/8/layout/hProcess11"/>
    <dgm:cxn modelId="{E51CAF3B-A34E-4DAC-B507-D6F4FE9D11EA}" type="presParOf" srcId="{2FBD6849-41CE-4911-9CFC-B202C3C07767}" destId="{5F08D6DB-9610-45BD-8BDA-E0DA4FC800AE}" srcOrd="0" destOrd="0" presId="urn:microsoft.com/office/officeart/2005/8/layout/hProcess11"/>
    <dgm:cxn modelId="{BF906478-1BC3-4B7B-8405-AF2629598F3B}" type="presParOf" srcId="{2FBD6849-41CE-4911-9CFC-B202C3C07767}" destId="{915A9536-F96E-45E6-A07C-C5D4B2ECE741}" srcOrd="1" destOrd="0" presId="urn:microsoft.com/office/officeart/2005/8/layout/hProcess11"/>
    <dgm:cxn modelId="{2CEA4324-CA36-4B83-BBEC-540ED1795FE0}" type="presParOf" srcId="{2FBD6849-41CE-4911-9CFC-B202C3C07767}" destId="{86F9FE43-B67B-40D9-834B-2995B0EFB513}" srcOrd="2" destOrd="0" presId="urn:microsoft.com/office/officeart/2005/8/layout/hProcess11"/>
    <dgm:cxn modelId="{EFEA2A8E-FB58-40E0-9F00-B3425324912E}" type="presParOf" srcId="{DC3766F2-EF8A-4BA2-B003-8A02846E7DC2}" destId="{6DCB061B-621A-4FAA-9E35-CE6F01CBAC02}" srcOrd="3" destOrd="0" presId="urn:microsoft.com/office/officeart/2005/8/layout/hProcess11"/>
    <dgm:cxn modelId="{2B73943C-2518-4AD3-B258-1324F4F16919}" type="presParOf" srcId="{DC3766F2-EF8A-4BA2-B003-8A02846E7DC2}" destId="{37A541D5-16D5-4FC8-BF4A-617B64C7B807}" srcOrd="4" destOrd="0" presId="urn:microsoft.com/office/officeart/2005/8/layout/hProcess11"/>
    <dgm:cxn modelId="{99C54D0C-B67E-42D5-9DAD-E48014713924}" type="presParOf" srcId="{37A541D5-16D5-4FC8-BF4A-617B64C7B807}" destId="{42744920-C282-4BA8-BB80-B09D4226B275}" srcOrd="0" destOrd="0" presId="urn:microsoft.com/office/officeart/2005/8/layout/hProcess11"/>
    <dgm:cxn modelId="{AD00D810-1969-413C-8077-BBC2AA9425D8}" type="presParOf" srcId="{37A541D5-16D5-4FC8-BF4A-617B64C7B807}" destId="{DA78ECBE-68B3-4CF9-9E39-DDFDDBC9896C}" srcOrd="1" destOrd="0" presId="urn:microsoft.com/office/officeart/2005/8/layout/hProcess11"/>
    <dgm:cxn modelId="{429E6165-5ABB-44FC-A9F9-9549E7D83422}" type="presParOf" srcId="{37A541D5-16D5-4FC8-BF4A-617B64C7B807}" destId="{04E4950A-7AE8-4410-B619-95D43A4ADD89}" srcOrd="2" destOrd="0" presId="urn:microsoft.com/office/officeart/2005/8/layout/hProcess11"/>
    <dgm:cxn modelId="{78BDBBBF-E64F-44DB-A604-5BA170EE02CC}" type="presParOf" srcId="{DC3766F2-EF8A-4BA2-B003-8A02846E7DC2}" destId="{B1B5991E-F5F3-4386-B999-226EA366F3C7}" srcOrd="5" destOrd="0" presId="urn:microsoft.com/office/officeart/2005/8/layout/hProcess11"/>
    <dgm:cxn modelId="{8021D3E4-C91A-46C3-A823-BFBCD28358E7}" type="presParOf" srcId="{DC3766F2-EF8A-4BA2-B003-8A02846E7DC2}" destId="{0D1A5AB9-48B4-4649-BF34-E94C383416F6}" srcOrd="6" destOrd="0" presId="urn:microsoft.com/office/officeart/2005/8/layout/hProcess11"/>
    <dgm:cxn modelId="{7842ACBC-901E-4C27-923A-C1A2E75C29B8}" type="presParOf" srcId="{0D1A5AB9-48B4-4649-BF34-E94C383416F6}" destId="{EA593982-DA9E-471D-BA1D-FC68739187B8}" srcOrd="0" destOrd="0" presId="urn:microsoft.com/office/officeart/2005/8/layout/hProcess11"/>
    <dgm:cxn modelId="{E8447FF6-242C-4053-A1B5-C4CC187CE62C}" type="presParOf" srcId="{0D1A5AB9-48B4-4649-BF34-E94C383416F6}" destId="{A5AAA511-B52F-445B-86CB-F61B97EF58E8}" srcOrd="1" destOrd="0" presId="urn:microsoft.com/office/officeart/2005/8/layout/hProcess11"/>
    <dgm:cxn modelId="{5E314F79-3AB2-49D7-AA98-2EA6DB01D411}" type="presParOf" srcId="{0D1A5AB9-48B4-4649-BF34-E94C383416F6}" destId="{5F8DE0F3-49D4-4A23-A36E-521E19ED888A}" srcOrd="2" destOrd="0" presId="urn:microsoft.com/office/officeart/2005/8/layout/hProcess11"/>
    <dgm:cxn modelId="{E88F5422-9316-412F-86EC-40E594FF57A3}" type="presParOf" srcId="{DC3766F2-EF8A-4BA2-B003-8A02846E7DC2}" destId="{A12ACEBD-31F8-4814-A0EF-5FCE97C279B4}" srcOrd="7" destOrd="0" presId="urn:microsoft.com/office/officeart/2005/8/layout/hProcess11"/>
    <dgm:cxn modelId="{1582D4DE-AB9C-4B43-9D47-AB3F7F2FC6DB}" type="presParOf" srcId="{DC3766F2-EF8A-4BA2-B003-8A02846E7DC2}" destId="{698DDB19-05BE-4737-95FC-66EC84EDBD9B}" srcOrd="8" destOrd="0" presId="urn:microsoft.com/office/officeart/2005/8/layout/hProcess11"/>
    <dgm:cxn modelId="{5FAA2089-C3AE-4277-99D9-F8EC4B0E2E0E}" type="presParOf" srcId="{698DDB19-05BE-4737-95FC-66EC84EDBD9B}" destId="{002CB65F-EE42-4DDA-BA45-DFAD34DE51B7}" srcOrd="0" destOrd="0" presId="urn:microsoft.com/office/officeart/2005/8/layout/hProcess11"/>
    <dgm:cxn modelId="{A3784F10-4855-4CFC-BAEE-9D1DFCCA58B6}" type="presParOf" srcId="{698DDB19-05BE-4737-95FC-66EC84EDBD9B}" destId="{4CFF623E-6285-4802-90F7-FB04747756B0}" srcOrd="1" destOrd="0" presId="urn:microsoft.com/office/officeart/2005/8/layout/hProcess11"/>
    <dgm:cxn modelId="{4C31BF56-9569-4EB0-90A7-FF1774C578D7}" type="presParOf" srcId="{698DDB19-05BE-4737-95FC-66EC84EDBD9B}" destId="{457F945D-B1F2-4DC3-820D-0ACB4D1F730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0D3017-3547-4D96-8E38-07EA6D97BC86}">
      <dsp:nvSpPr>
        <dsp:cNvPr id="0" name=""/>
        <dsp:cNvSpPr/>
      </dsp:nvSpPr>
      <dsp:spPr>
        <a:xfrm>
          <a:off x="0" y="477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3EB4E-AF15-4FBA-9292-8977E24C8BA5}">
      <dsp:nvSpPr>
        <dsp:cNvPr id="0" name=""/>
        <dsp:cNvSpPr/>
      </dsp:nvSpPr>
      <dsp:spPr>
        <a:xfrm>
          <a:off x="198881" y="148405"/>
          <a:ext cx="361601" cy="36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2235A-4B28-4ECA-980F-DA305F9C5145}">
      <dsp:nvSpPr>
        <dsp:cNvPr id="0" name=""/>
        <dsp:cNvSpPr/>
      </dsp:nvSpPr>
      <dsp:spPr>
        <a:xfrm>
          <a:off x="759363" y="477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Introduction</a:t>
          </a:r>
          <a:endParaRPr lang="en-US" sz="1600" kern="1200"/>
        </a:p>
      </dsp:txBody>
      <dsp:txXfrm>
        <a:off x="759363" y="477"/>
        <a:ext cx="5485901" cy="657457"/>
      </dsp:txXfrm>
    </dsp:sp>
    <dsp:sp modelId="{18DAFFA5-C50C-4D3E-BFDE-4F52D96639E8}">
      <dsp:nvSpPr>
        <dsp:cNvPr id="0" name=""/>
        <dsp:cNvSpPr/>
      </dsp:nvSpPr>
      <dsp:spPr>
        <a:xfrm>
          <a:off x="0" y="82229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71ED6-0F07-475B-AC46-A262E5EF210C}">
      <dsp:nvSpPr>
        <dsp:cNvPr id="0" name=""/>
        <dsp:cNvSpPr/>
      </dsp:nvSpPr>
      <dsp:spPr>
        <a:xfrm>
          <a:off x="198881" y="970227"/>
          <a:ext cx="361601" cy="36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DBFC8C-4CDA-4DF4-BE37-20337DAEA6B1}">
      <dsp:nvSpPr>
        <dsp:cNvPr id="0" name=""/>
        <dsp:cNvSpPr/>
      </dsp:nvSpPr>
      <dsp:spPr>
        <a:xfrm>
          <a:off x="759363" y="82229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Positionnement par rapport aux 5V du Big Data</a:t>
          </a:r>
          <a:endParaRPr lang="en-US" sz="1600" kern="1200"/>
        </a:p>
      </dsp:txBody>
      <dsp:txXfrm>
        <a:off x="759363" y="822299"/>
        <a:ext cx="5485901" cy="657457"/>
      </dsp:txXfrm>
    </dsp:sp>
    <dsp:sp modelId="{B2F59B5E-9D1B-4F88-AB98-A0468E1DC7FB}">
      <dsp:nvSpPr>
        <dsp:cNvPr id="0" name=""/>
        <dsp:cNvSpPr/>
      </dsp:nvSpPr>
      <dsp:spPr>
        <a:xfrm>
          <a:off x="0" y="1644122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08DB43-91C5-4E62-A83B-7C4D9B192C83}">
      <dsp:nvSpPr>
        <dsp:cNvPr id="0" name=""/>
        <dsp:cNvSpPr/>
      </dsp:nvSpPr>
      <dsp:spPr>
        <a:xfrm>
          <a:off x="198881" y="1792050"/>
          <a:ext cx="361601" cy="36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6F548D-907C-49CD-9122-CFD94EA11227}">
      <dsp:nvSpPr>
        <dsp:cNvPr id="0" name=""/>
        <dsp:cNvSpPr/>
      </dsp:nvSpPr>
      <dsp:spPr>
        <a:xfrm>
          <a:off x="759363" y="1644122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Historique de </a:t>
          </a:r>
          <a:r>
            <a:rPr lang="fr-FR" sz="1600" kern="1200" err="1"/>
            <a:t>Hugging</a:t>
          </a:r>
          <a:r>
            <a:rPr lang="fr-FR" sz="1600" kern="1200"/>
            <a:t> Face</a:t>
          </a:r>
          <a:endParaRPr lang="en-US" sz="1600" kern="1200"/>
        </a:p>
      </dsp:txBody>
      <dsp:txXfrm>
        <a:off x="759363" y="1644122"/>
        <a:ext cx="5485901" cy="657457"/>
      </dsp:txXfrm>
    </dsp:sp>
    <dsp:sp modelId="{68A42A1C-FCDB-4D67-9A4E-A4513DF9640F}">
      <dsp:nvSpPr>
        <dsp:cNvPr id="0" name=""/>
        <dsp:cNvSpPr/>
      </dsp:nvSpPr>
      <dsp:spPr>
        <a:xfrm>
          <a:off x="0" y="2465944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BDC9F-AC6F-4047-ADDD-95D66F6ECB3F}">
      <dsp:nvSpPr>
        <dsp:cNvPr id="0" name=""/>
        <dsp:cNvSpPr/>
      </dsp:nvSpPr>
      <dsp:spPr>
        <a:xfrm>
          <a:off x="198881" y="2613872"/>
          <a:ext cx="361601" cy="36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737BA-1724-4878-A887-058335D071BD}">
      <dsp:nvSpPr>
        <dsp:cNvPr id="0" name=""/>
        <dsp:cNvSpPr/>
      </dsp:nvSpPr>
      <dsp:spPr>
        <a:xfrm>
          <a:off x="759363" y="2465944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Liens avec différentes entreprises/organismes</a:t>
          </a:r>
          <a:endParaRPr lang="en-US" sz="1600" kern="1200"/>
        </a:p>
      </dsp:txBody>
      <dsp:txXfrm>
        <a:off x="759363" y="2465944"/>
        <a:ext cx="5485901" cy="657457"/>
      </dsp:txXfrm>
    </dsp:sp>
    <dsp:sp modelId="{05693AAE-1E9D-4EDC-904F-8598958A8029}">
      <dsp:nvSpPr>
        <dsp:cNvPr id="0" name=""/>
        <dsp:cNvSpPr/>
      </dsp:nvSpPr>
      <dsp:spPr>
        <a:xfrm>
          <a:off x="0" y="3287766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ADF33-4FBD-4502-B704-ED547797AD6B}">
      <dsp:nvSpPr>
        <dsp:cNvPr id="0" name=""/>
        <dsp:cNvSpPr/>
      </dsp:nvSpPr>
      <dsp:spPr>
        <a:xfrm>
          <a:off x="198881" y="3435694"/>
          <a:ext cx="361601" cy="36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5D841-B68C-4635-AF03-A2297880B475}">
      <dsp:nvSpPr>
        <dsp:cNvPr id="0" name=""/>
        <dsp:cNvSpPr/>
      </dsp:nvSpPr>
      <dsp:spPr>
        <a:xfrm>
          <a:off x="759363" y="3287766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Applications de </a:t>
          </a:r>
          <a:r>
            <a:rPr lang="fr-FR" sz="1600" kern="1200" err="1"/>
            <a:t>Hugging</a:t>
          </a:r>
          <a:r>
            <a:rPr lang="fr-FR" sz="1600" kern="1200"/>
            <a:t> Face</a:t>
          </a:r>
          <a:endParaRPr lang="en-US" sz="1600" kern="1200"/>
        </a:p>
      </dsp:txBody>
      <dsp:txXfrm>
        <a:off x="759363" y="3287766"/>
        <a:ext cx="5485901" cy="657457"/>
      </dsp:txXfrm>
    </dsp:sp>
    <dsp:sp modelId="{BDA5BA08-F768-4C10-9EDF-34987721EA20}">
      <dsp:nvSpPr>
        <dsp:cNvPr id="0" name=""/>
        <dsp:cNvSpPr/>
      </dsp:nvSpPr>
      <dsp:spPr>
        <a:xfrm>
          <a:off x="0" y="4109589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1DE9F-8F5A-40CB-9314-71174CAB199D}">
      <dsp:nvSpPr>
        <dsp:cNvPr id="0" name=""/>
        <dsp:cNvSpPr/>
      </dsp:nvSpPr>
      <dsp:spPr>
        <a:xfrm>
          <a:off x="198881" y="4257517"/>
          <a:ext cx="361601" cy="36160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C5FD75-0BEE-411A-A344-71313EECFCDA}">
      <dsp:nvSpPr>
        <dsp:cNvPr id="0" name=""/>
        <dsp:cNvSpPr/>
      </dsp:nvSpPr>
      <dsp:spPr>
        <a:xfrm>
          <a:off x="759363" y="4109589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Exemple d'application</a:t>
          </a:r>
          <a:endParaRPr lang="en-US" sz="1600" kern="1200"/>
        </a:p>
      </dsp:txBody>
      <dsp:txXfrm>
        <a:off x="759363" y="4109589"/>
        <a:ext cx="5485901" cy="657457"/>
      </dsp:txXfrm>
    </dsp:sp>
    <dsp:sp modelId="{6E44E50A-878C-4EC6-977B-E214F2DE1A46}">
      <dsp:nvSpPr>
        <dsp:cNvPr id="0" name=""/>
        <dsp:cNvSpPr/>
      </dsp:nvSpPr>
      <dsp:spPr>
        <a:xfrm>
          <a:off x="0" y="4931411"/>
          <a:ext cx="6245265" cy="6574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F03C9-BACA-443E-8339-515BB7393677}">
      <dsp:nvSpPr>
        <dsp:cNvPr id="0" name=""/>
        <dsp:cNvSpPr/>
      </dsp:nvSpPr>
      <dsp:spPr>
        <a:xfrm>
          <a:off x="198881" y="5079339"/>
          <a:ext cx="361601" cy="36160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A5BA-D104-41D0-9157-89E38ABBFE76}">
      <dsp:nvSpPr>
        <dsp:cNvPr id="0" name=""/>
        <dsp:cNvSpPr/>
      </dsp:nvSpPr>
      <dsp:spPr>
        <a:xfrm>
          <a:off x="759363" y="4931411"/>
          <a:ext cx="5485901" cy="65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581" tIns="69581" rIns="69581" bIns="6958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Conclusion</a:t>
          </a:r>
          <a:endParaRPr lang="en-US" sz="1600" kern="1200"/>
        </a:p>
      </dsp:txBody>
      <dsp:txXfrm>
        <a:off x="759363" y="4931411"/>
        <a:ext cx="5485901" cy="6574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8B763-347E-4D06-92A3-D5EE34CAB956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9784D-5A13-433E-B541-AC43FE4A9451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AC10A-665C-4A6D-819C-268A0EF2A34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Plateforme open-source spécialisée dans le traitement du langage naturel (NLP) et l’intelligence artificielle (IA)</a:t>
          </a:r>
          <a:endParaRPr lang="en-US" sz="1900" kern="1200"/>
        </a:p>
      </dsp:txBody>
      <dsp:txXfrm>
        <a:off x="1834517" y="469890"/>
        <a:ext cx="3148942" cy="1335915"/>
      </dsp:txXfrm>
    </dsp:sp>
    <dsp:sp modelId="{9BC5CDE2-6F3C-4760-B9A9-14FE32D1E4B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79B314-7703-41CC-817B-6F9399384290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1C02B4-66A8-47CD-8BDE-21E9DCC83AFC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Vaste bibliothèque de modèles pré-entraînés</a:t>
          </a:r>
          <a:endParaRPr lang="en-US" sz="1900" kern="1200"/>
        </a:p>
      </dsp:txBody>
      <dsp:txXfrm>
        <a:off x="7154322" y="469890"/>
        <a:ext cx="3148942" cy="1335915"/>
      </dsp:txXfrm>
    </dsp:sp>
    <dsp:sp modelId="{52F75E54-0EB3-4D8A-8A91-7C1E1A7A537D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B4F2FA-C160-4282-8108-0A4E4F9D722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FB71-A64D-46D4-AAB0-CECCD641FA2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Accessible à tous avec des API pour intégrer facilement les modèles</a:t>
          </a:r>
          <a:endParaRPr lang="en-US" sz="1900" kern="1200"/>
        </a:p>
      </dsp:txBody>
      <dsp:txXfrm>
        <a:off x="1834517" y="2545532"/>
        <a:ext cx="3148942" cy="1335915"/>
      </dsp:txXfrm>
    </dsp:sp>
    <dsp:sp modelId="{930300C6-ADEF-4767-86AC-57240119590D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BE093-40F8-4DBF-9681-6D146F002C0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87E03-1E09-404B-B152-4250F9C19AC6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Leader dans l’utilisation des modèles pré-entraînés de type Transformers et Diffuseurs</a:t>
          </a:r>
          <a:endParaRPr lang="en-US" sz="1900" kern="1200"/>
        </a:p>
      </dsp:txBody>
      <dsp:txXfrm>
        <a:off x="7154322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4B75A8-CE77-4D5D-AB4C-2E6A18F81F36}">
      <dsp:nvSpPr>
        <dsp:cNvPr id="0" name=""/>
        <dsp:cNvSpPr/>
      </dsp:nvSpPr>
      <dsp:spPr>
        <a:xfrm>
          <a:off x="0" y="1072342"/>
          <a:ext cx="10529453" cy="1429789"/>
        </a:xfrm>
        <a:prstGeom prst="notched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97C00-FDD5-4BDC-BEBB-5E76E029A277}">
      <dsp:nvSpPr>
        <dsp:cNvPr id="0" name=""/>
        <dsp:cNvSpPr/>
      </dsp:nvSpPr>
      <dsp:spPr>
        <a:xfrm>
          <a:off x="4164" y="0"/>
          <a:ext cx="1820803" cy="142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b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ptos Display" panose="020F0302020204030204"/>
            </a:rPr>
            <a:t> </a:t>
          </a:r>
          <a:endParaRPr lang="en-US" sz="5000" kern="1200"/>
        </a:p>
      </dsp:txBody>
      <dsp:txXfrm>
        <a:off x="4164" y="0"/>
        <a:ext cx="1820803" cy="1429789"/>
      </dsp:txXfrm>
    </dsp:sp>
    <dsp:sp modelId="{DFB8FA66-E3E4-4A3B-8398-F9BD3C17478A}">
      <dsp:nvSpPr>
        <dsp:cNvPr id="0" name=""/>
        <dsp:cNvSpPr/>
      </dsp:nvSpPr>
      <dsp:spPr>
        <a:xfrm>
          <a:off x="735842" y="1608513"/>
          <a:ext cx="357447" cy="35744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8D6DB-9610-45BD-8BDA-E0DA4FC800AE}">
      <dsp:nvSpPr>
        <dsp:cNvPr id="0" name=""/>
        <dsp:cNvSpPr/>
      </dsp:nvSpPr>
      <dsp:spPr>
        <a:xfrm>
          <a:off x="1916008" y="2144684"/>
          <a:ext cx="1820803" cy="142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ptos Display" panose="020F0302020204030204"/>
            </a:rPr>
            <a:t> </a:t>
          </a:r>
          <a:endParaRPr lang="en-US" sz="5000" kern="1200"/>
        </a:p>
      </dsp:txBody>
      <dsp:txXfrm>
        <a:off x="1916008" y="2144684"/>
        <a:ext cx="1820803" cy="1429789"/>
      </dsp:txXfrm>
    </dsp:sp>
    <dsp:sp modelId="{915A9536-F96E-45E6-A07C-C5D4B2ECE741}">
      <dsp:nvSpPr>
        <dsp:cNvPr id="0" name=""/>
        <dsp:cNvSpPr/>
      </dsp:nvSpPr>
      <dsp:spPr>
        <a:xfrm>
          <a:off x="2647686" y="1608513"/>
          <a:ext cx="357447" cy="35744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44920-C282-4BA8-BB80-B09D4226B275}">
      <dsp:nvSpPr>
        <dsp:cNvPr id="0" name=""/>
        <dsp:cNvSpPr/>
      </dsp:nvSpPr>
      <dsp:spPr>
        <a:xfrm>
          <a:off x="3827852" y="0"/>
          <a:ext cx="1820803" cy="142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b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ptos Display" panose="020F0302020204030204"/>
            </a:rPr>
            <a:t> </a:t>
          </a:r>
          <a:endParaRPr lang="en-US" sz="5000" kern="1200"/>
        </a:p>
      </dsp:txBody>
      <dsp:txXfrm>
        <a:off x="3827852" y="0"/>
        <a:ext cx="1820803" cy="1429789"/>
      </dsp:txXfrm>
    </dsp:sp>
    <dsp:sp modelId="{DA78ECBE-68B3-4CF9-9E39-DDFDDBC9896C}">
      <dsp:nvSpPr>
        <dsp:cNvPr id="0" name=""/>
        <dsp:cNvSpPr/>
      </dsp:nvSpPr>
      <dsp:spPr>
        <a:xfrm>
          <a:off x="4559530" y="1608513"/>
          <a:ext cx="357447" cy="35744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93982-DA9E-471D-BA1D-FC68739187B8}">
      <dsp:nvSpPr>
        <dsp:cNvPr id="0" name=""/>
        <dsp:cNvSpPr/>
      </dsp:nvSpPr>
      <dsp:spPr>
        <a:xfrm>
          <a:off x="5739695" y="2144684"/>
          <a:ext cx="1820803" cy="142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t" anchorCtr="0">
          <a:noAutofit/>
        </a:bodyPr>
        <a:lstStyle/>
        <a:p>
          <a:pPr marL="0" lvl="0" indent="0" algn="ctr" defTabSz="2222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ptos Display" panose="020F0302020204030204"/>
            </a:rPr>
            <a:t> </a:t>
          </a:r>
        </a:p>
      </dsp:txBody>
      <dsp:txXfrm>
        <a:off x="5739695" y="2144684"/>
        <a:ext cx="1820803" cy="1429789"/>
      </dsp:txXfrm>
    </dsp:sp>
    <dsp:sp modelId="{A5AAA511-B52F-445B-86CB-F61B97EF58E8}">
      <dsp:nvSpPr>
        <dsp:cNvPr id="0" name=""/>
        <dsp:cNvSpPr/>
      </dsp:nvSpPr>
      <dsp:spPr>
        <a:xfrm>
          <a:off x="6471373" y="1608513"/>
          <a:ext cx="357447" cy="35744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2CB65F-EE42-4DDA-BA45-DFAD34DE51B7}">
      <dsp:nvSpPr>
        <dsp:cNvPr id="0" name=""/>
        <dsp:cNvSpPr/>
      </dsp:nvSpPr>
      <dsp:spPr>
        <a:xfrm>
          <a:off x="7651539" y="0"/>
          <a:ext cx="1820803" cy="1429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0" tIns="355600" rIns="355600" bIns="355600" numCol="1" spcCol="1270" anchor="b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>
              <a:latin typeface="Aptos Display" panose="020F0302020204030204"/>
            </a:rPr>
            <a:t> </a:t>
          </a:r>
        </a:p>
      </dsp:txBody>
      <dsp:txXfrm>
        <a:off x="7651539" y="0"/>
        <a:ext cx="1820803" cy="1429789"/>
      </dsp:txXfrm>
    </dsp:sp>
    <dsp:sp modelId="{4CFF623E-6285-4802-90F7-FB04747756B0}">
      <dsp:nvSpPr>
        <dsp:cNvPr id="0" name=""/>
        <dsp:cNvSpPr/>
      </dsp:nvSpPr>
      <dsp:spPr>
        <a:xfrm>
          <a:off x="8383217" y="1608513"/>
          <a:ext cx="357447" cy="35744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sv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" Type="http://schemas.openxmlformats.org/officeDocument/2006/relationships/image" Target="../media/image29.png"/><Relationship Id="rId16" Type="http://schemas.openxmlformats.org/officeDocument/2006/relationships/image" Target="../media/image56.png"/><Relationship Id="rId20" Type="http://schemas.openxmlformats.org/officeDocument/2006/relationships/image" Target="../media/image6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1.sv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Relationship Id="rId22" Type="http://schemas.openxmlformats.org/officeDocument/2006/relationships/image" Target="../media/image6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09140" cy="2838938"/>
          </a:xfrm>
        </p:spPr>
        <p:txBody>
          <a:bodyPr>
            <a:normAutofit/>
          </a:bodyPr>
          <a:lstStyle/>
          <a:p>
            <a:pPr algn="l"/>
            <a:r>
              <a:rPr lang="fr-FR" sz="3900">
                <a:solidFill>
                  <a:srgbClr val="FFFFFF"/>
                </a:solidFill>
                <a:ea typeface="+mj-lt"/>
                <a:cs typeface="+mj-lt"/>
              </a:rPr>
              <a:t>Hugging Face :</a:t>
            </a:r>
            <a:br>
              <a:rPr lang="fr-FR" sz="390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fr-FR" sz="3900">
                <a:solidFill>
                  <a:srgbClr val="FFFFFF"/>
                </a:solidFill>
                <a:ea typeface="+mj-lt"/>
                <a:cs typeface="+mj-lt"/>
              </a:rPr>
              <a:t>Une technologie au cœur du big data et du traitement du langage naturel (NLP)</a:t>
            </a:r>
            <a:endParaRPr lang="fr-FR" sz="39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044" y="3739764"/>
            <a:ext cx="4517954" cy="11981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fr-FR" sz="2000">
                <a:solidFill>
                  <a:srgbClr val="FFFFFF"/>
                </a:solidFill>
              </a:rPr>
              <a:t>Lussandre</a:t>
            </a:r>
            <a:r>
              <a:rPr lang="en-US" sz="2000">
                <a:solidFill>
                  <a:srgbClr val="FFFFFF"/>
                </a:solidFill>
              </a:rPr>
              <a:t> Lederrey – Mathieu Stéphan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8E3BF558-3C98-085B-36EF-BF6E09A48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15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AC163-277F-4376-38BA-1CC15863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51" y="1136114"/>
            <a:ext cx="4083849" cy="2717828"/>
          </a:xfrm>
        </p:spPr>
        <p:txBody>
          <a:bodyPr>
            <a:normAutofit/>
          </a:bodyPr>
          <a:lstStyle/>
          <a:p>
            <a:pPr algn="ctr"/>
            <a:r>
              <a:rPr lang="en-US" sz="6800"/>
              <a:t>Sommaire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665904-DF82-8E31-52AD-42A797EB4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1572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3" name="Picture 72" descr="A cartoon of a yellow ball with a graduation cap and a blue pen&#10;&#10;Description automatically generated">
            <a:extLst>
              <a:ext uri="{FF2B5EF4-FFF2-40B4-BE49-F238E27FC236}">
                <a16:creationId xmlns:a16="http://schemas.microsoft.com/office/drawing/2014/main" id="{AACA3A2A-9F5C-6F7A-A570-F2B2A12BAA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4452" y="3303962"/>
            <a:ext cx="2634343" cy="2634343"/>
          </a:xfrm>
          <a:prstGeom prst="rect">
            <a:avLst/>
          </a:prstGeom>
        </p:spPr>
      </p:pic>
      <p:sp>
        <p:nvSpPr>
          <p:cNvPr id="382" name="TextBox 381">
            <a:extLst>
              <a:ext uri="{FF2B5EF4-FFF2-40B4-BE49-F238E27FC236}">
                <a16:creationId xmlns:a16="http://schemas.microsoft.com/office/drawing/2014/main" id="{A231A2FD-8097-531D-2330-3CDFF0D8DC8A}"/>
              </a:ext>
            </a:extLst>
          </p:cNvPr>
          <p:cNvSpPr txBox="1"/>
          <p:nvPr/>
        </p:nvSpPr>
        <p:spPr>
          <a:xfrm>
            <a:off x="5226644" y="1215135"/>
            <a:ext cx="4988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🤗</a:t>
            </a:r>
          </a:p>
        </p:txBody>
      </p:sp>
    </p:spTree>
    <p:extLst>
      <p:ext uri="{BB962C8B-B14F-4D97-AF65-F5344CB8AC3E}">
        <p14:creationId xmlns:p14="http://schemas.microsoft.com/office/powerpoint/2010/main" val="2813498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4C94-F74C-81B9-337B-37179434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9E75F9-6FA0-FCB1-BF56-668858DC6E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8" name="Picture 147" descr="A cartoon of a moon&#10;&#10;Description automatically generated">
            <a:extLst>
              <a:ext uri="{FF2B5EF4-FFF2-40B4-BE49-F238E27FC236}">
                <a16:creationId xmlns:a16="http://schemas.microsoft.com/office/drawing/2014/main" id="{6B623B44-686C-4648-C814-5F137E045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0247" y="4482"/>
            <a:ext cx="2635624" cy="26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E79-5CC5-84C3-FBA6-24F9969E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71865" cy="1347974"/>
          </a:xfrm>
        </p:spPr>
        <p:txBody>
          <a:bodyPr/>
          <a:lstStyle/>
          <a:p>
            <a:r>
              <a:rPr lang="fr-FR">
                <a:solidFill>
                  <a:schemeClr val="bg1"/>
                </a:solidFill>
                <a:ea typeface="+mj-lt"/>
                <a:cs typeface="+mj-lt"/>
              </a:rPr>
              <a:t>Positionnement par rapport aux 5V du Big Data </a:t>
            </a:r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CBD0C7FC-7F86-6613-1BFA-A19F04D3C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9394" y="2362294"/>
            <a:ext cx="1522156" cy="1522156"/>
          </a:xfrm>
          <a:prstGeom prst="rect">
            <a:avLst/>
          </a:prstGeom>
        </p:spPr>
      </p:pic>
      <p:pic>
        <p:nvPicPr>
          <p:cNvPr id="6" name="Graphique 5">
            <a:extLst>
              <a:ext uri="{FF2B5EF4-FFF2-40B4-BE49-F238E27FC236}">
                <a16:creationId xmlns:a16="http://schemas.microsoft.com/office/drawing/2014/main" id="{22C6714C-1342-90F7-FC01-517ED92D7D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3699" y="2362294"/>
            <a:ext cx="1522156" cy="1522156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3C2FC078-24CA-EC28-5766-01FCE143C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1715" y="2597617"/>
            <a:ext cx="1290824" cy="1290824"/>
          </a:xfrm>
          <a:prstGeom prst="rect">
            <a:avLst/>
          </a:prstGeom>
        </p:spPr>
      </p:pic>
      <p:pic>
        <p:nvPicPr>
          <p:cNvPr id="10" name="Graphique 9">
            <a:extLst>
              <a:ext uri="{FF2B5EF4-FFF2-40B4-BE49-F238E27FC236}">
                <a16:creationId xmlns:a16="http://schemas.microsoft.com/office/drawing/2014/main" id="{2D779904-0436-CFA4-2F90-90831985B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11522" y="2597617"/>
            <a:ext cx="1290824" cy="1290824"/>
          </a:xfrm>
          <a:prstGeom prst="rect">
            <a:avLst/>
          </a:prstGeom>
        </p:spPr>
      </p:pic>
      <p:pic>
        <p:nvPicPr>
          <p:cNvPr id="12" name="Graphique 11">
            <a:extLst>
              <a:ext uri="{FF2B5EF4-FFF2-40B4-BE49-F238E27FC236}">
                <a16:creationId xmlns:a16="http://schemas.microsoft.com/office/drawing/2014/main" id="{F37255D0-2ED9-8B12-28EB-80CCB307BC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91065" y="2597617"/>
            <a:ext cx="1290823" cy="1290823"/>
          </a:xfrm>
          <a:prstGeom prst="rect">
            <a:avLst/>
          </a:prstGeom>
        </p:spPr>
      </p:pic>
      <p:pic>
        <p:nvPicPr>
          <p:cNvPr id="3" name="Picture 2" descr="A cartoon of a yellow emoji with a magnifying glass&#10;&#10;Description automatically generated">
            <a:extLst>
              <a:ext uri="{FF2B5EF4-FFF2-40B4-BE49-F238E27FC236}">
                <a16:creationId xmlns:a16="http://schemas.microsoft.com/office/drawing/2014/main" id="{31259229-1831-6EB0-12AC-29EC5F73F7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32041" y="295835"/>
            <a:ext cx="2041712" cy="2052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55055-5DB4-336A-EC77-5F0C562D02AB}"/>
              </a:ext>
            </a:extLst>
          </p:cNvPr>
          <p:cNvSpPr txBox="1"/>
          <p:nvPr/>
        </p:nvSpPr>
        <p:spPr>
          <a:xfrm>
            <a:off x="932125" y="4178775"/>
            <a:ext cx="132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/>
              <a:t>Volume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13FD3F-5922-6331-9D3A-F124D5E30344}"/>
              </a:ext>
            </a:extLst>
          </p:cNvPr>
          <p:cNvSpPr txBox="1"/>
          <p:nvPr/>
        </p:nvSpPr>
        <p:spPr>
          <a:xfrm>
            <a:off x="3128478" y="4178774"/>
            <a:ext cx="132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Vitesse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BDE2A-1478-B341-CAF1-40056FCF76E3}"/>
              </a:ext>
            </a:extLst>
          </p:cNvPr>
          <p:cNvSpPr txBox="1"/>
          <p:nvPr/>
        </p:nvSpPr>
        <p:spPr>
          <a:xfrm>
            <a:off x="5223978" y="4178773"/>
            <a:ext cx="132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chemeClr val="bg1"/>
                </a:solidFill>
              </a:rPr>
              <a:t>Variété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AFAD1-D043-BF35-3985-27BB5D11DFFD}"/>
              </a:ext>
            </a:extLst>
          </p:cNvPr>
          <p:cNvSpPr txBox="1"/>
          <p:nvPr/>
        </p:nvSpPr>
        <p:spPr>
          <a:xfrm>
            <a:off x="7185007" y="4178772"/>
            <a:ext cx="132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err="1">
                <a:solidFill>
                  <a:schemeClr val="bg1"/>
                </a:solidFill>
              </a:rPr>
              <a:t>Véracité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97A90-6E51-96FE-DDE1-3E9D6333E490}"/>
              </a:ext>
            </a:extLst>
          </p:cNvPr>
          <p:cNvSpPr txBox="1"/>
          <p:nvPr/>
        </p:nvSpPr>
        <p:spPr>
          <a:xfrm>
            <a:off x="9168448" y="4178772"/>
            <a:ext cx="132840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</a:rPr>
              <a:t>Valeur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B7B72-0E8E-0F2A-814D-927511C5B637}"/>
              </a:ext>
            </a:extLst>
          </p:cNvPr>
          <p:cNvSpPr txBox="1"/>
          <p:nvPr/>
        </p:nvSpPr>
        <p:spPr>
          <a:xfrm>
            <a:off x="722269" y="4639234"/>
            <a:ext cx="174302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/>
              <a:t>Milliards de données textuelles, grands modèles (GPT, BERT, …)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FAA70-53AC-61ED-BD85-48E601C24FB6}"/>
              </a:ext>
            </a:extLst>
          </p:cNvPr>
          <p:cNvSpPr txBox="1"/>
          <p:nvPr/>
        </p:nvSpPr>
        <p:spPr>
          <a:xfrm>
            <a:off x="2929827" y="4639234"/>
            <a:ext cx="17430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API optimisées, traitement rapide, flux de données en temps réel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721CA4-AE6B-8E36-C4F4-44068EC07F25}"/>
              </a:ext>
            </a:extLst>
          </p:cNvPr>
          <p:cNvSpPr txBox="1"/>
          <p:nvPr/>
        </p:nvSpPr>
        <p:spPr>
          <a:xfrm>
            <a:off x="5014121" y="4639234"/>
            <a:ext cx="17430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Capacité à traiter divers formats de données non structurés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73CD7D-E7C9-14D3-5AF4-40D4F954D562}"/>
              </a:ext>
            </a:extLst>
          </p:cNvPr>
          <p:cNvSpPr txBox="1"/>
          <p:nvPr/>
        </p:nvSpPr>
        <p:spPr>
          <a:xfrm>
            <a:off x="6975150" y="4639234"/>
            <a:ext cx="17430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Entraînement sur des jeux de données diversifiés, fine-tuning, réduction des biais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9C156C-F34A-E732-E932-5899BC33D1F3}"/>
              </a:ext>
            </a:extLst>
          </p:cNvPr>
          <p:cNvSpPr txBox="1"/>
          <p:nvPr/>
        </p:nvSpPr>
        <p:spPr>
          <a:xfrm>
            <a:off x="8958591" y="4639233"/>
            <a:ext cx="174302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>
                <a:solidFill>
                  <a:schemeClr val="bg1"/>
                </a:solidFill>
              </a:rPr>
              <a:t>Transformation de données brutes en données exploitables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979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69405-9AB2-6293-5592-89991BA65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Historique</a:t>
            </a:r>
            <a:r>
              <a:rPr lang="en-US">
                <a:solidFill>
                  <a:schemeClr val="bg1"/>
                </a:solidFill>
                <a:ea typeface="+mj-lt"/>
                <a:cs typeface="+mj-lt"/>
              </a:rPr>
              <a:t> de Hugging Face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222" name="Diagram 221">
            <a:extLst>
              <a:ext uri="{FF2B5EF4-FFF2-40B4-BE49-F238E27FC236}">
                <a16:creationId xmlns:a16="http://schemas.microsoft.com/office/drawing/2014/main" id="{38D1A361-D373-24D5-59B3-5754BA5F8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4272988"/>
              </p:ext>
            </p:extLst>
          </p:nvPr>
        </p:nvGraphicFramePr>
        <p:xfrm>
          <a:off x="831273" y="1683326"/>
          <a:ext cx="10529453" cy="3574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5" name="Picture 14" descr="A cartoon of a sun holding a globe&#10;&#10;Description automatically generated">
            <a:extLst>
              <a:ext uri="{FF2B5EF4-FFF2-40B4-BE49-F238E27FC236}">
                <a16:creationId xmlns:a16="http://schemas.microsoft.com/office/drawing/2014/main" id="{48E32A04-731C-731A-010D-A28A68398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50188" y="150158"/>
            <a:ext cx="2265830" cy="226583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2A3D8C4-F7F5-0B39-F312-967F1C1F929E}"/>
              </a:ext>
            </a:extLst>
          </p:cNvPr>
          <p:cNvSpPr txBox="1"/>
          <p:nvPr/>
        </p:nvSpPr>
        <p:spPr>
          <a:xfrm>
            <a:off x="1336556" y="2421489"/>
            <a:ext cx="796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2016</a:t>
            </a:r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0EA54-80D2-27E2-D177-5C100F71A0FB}"/>
              </a:ext>
            </a:extLst>
          </p:cNvPr>
          <p:cNvSpPr txBox="1"/>
          <p:nvPr/>
        </p:nvSpPr>
        <p:spPr>
          <a:xfrm>
            <a:off x="3219144" y="4035136"/>
            <a:ext cx="796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2019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05CE2C-165F-4966-873F-CE98BF7D96BF}"/>
              </a:ext>
            </a:extLst>
          </p:cNvPr>
          <p:cNvSpPr txBox="1"/>
          <p:nvPr/>
        </p:nvSpPr>
        <p:spPr>
          <a:xfrm>
            <a:off x="7073967" y="4035135"/>
            <a:ext cx="796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2022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38B751-DBFC-35ED-5A68-6859DF29A575}"/>
              </a:ext>
            </a:extLst>
          </p:cNvPr>
          <p:cNvSpPr txBox="1"/>
          <p:nvPr/>
        </p:nvSpPr>
        <p:spPr>
          <a:xfrm>
            <a:off x="5180172" y="2421488"/>
            <a:ext cx="796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2021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413483-40C6-900E-8D3F-45740D40D3D9}"/>
              </a:ext>
            </a:extLst>
          </p:cNvPr>
          <p:cNvSpPr txBox="1"/>
          <p:nvPr/>
        </p:nvSpPr>
        <p:spPr>
          <a:xfrm>
            <a:off x="8956554" y="2421488"/>
            <a:ext cx="7966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2024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9E2959-88E6-6811-6CEB-CFB42E2A906F}"/>
              </a:ext>
            </a:extLst>
          </p:cNvPr>
          <p:cNvSpPr txBox="1"/>
          <p:nvPr/>
        </p:nvSpPr>
        <p:spPr>
          <a:xfrm>
            <a:off x="1090027" y="4035136"/>
            <a:ext cx="12896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Création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16AF0CC-F159-C770-86B0-38DEB093869E}"/>
              </a:ext>
            </a:extLst>
          </p:cNvPr>
          <p:cNvSpPr txBox="1"/>
          <p:nvPr/>
        </p:nvSpPr>
        <p:spPr>
          <a:xfrm>
            <a:off x="2378704" y="1446576"/>
            <a:ext cx="246630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Pivot vers la plateforme NLP et lancement de la bibliothèque Transformers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A75D4EE-3C21-1968-1F09-F0C82C3976B0}"/>
              </a:ext>
            </a:extLst>
          </p:cNvPr>
          <p:cNvSpPr txBox="1"/>
          <p:nvPr/>
        </p:nvSpPr>
        <p:spPr>
          <a:xfrm>
            <a:off x="4496615" y="4214429"/>
            <a:ext cx="2174958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Financement, lancement de </a:t>
            </a:r>
            <a:r>
              <a:rPr lang="fr-FR" sz="2000" err="1">
                <a:ea typeface="+mn-lt"/>
                <a:cs typeface="+mn-lt"/>
              </a:rPr>
              <a:t>BigScience</a:t>
            </a:r>
            <a:endParaRPr lang="en-US" err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A08949-9A3A-7853-8E07-440018C289DF}"/>
              </a:ext>
            </a:extLst>
          </p:cNvPr>
          <p:cNvSpPr txBox="1"/>
          <p:nvPr/>
        </p:nvSpPr>
        <p:spPr>
          <a:xfrm>
            <a:off x="6401615" y="2062900"/>
            <a:ext cx="214134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Lancement de BLOOM, financement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0915F8-E135-EC1A-FE8E-3E5D5E12FCA3}"/>
              </a:ext>
            </a:extLst>
          </p:cNvPr>
          <p:cNvSpPr txBox="1"/>
          <p:nvPr/>
        </p:nvSpPr>
        <p:spPr>
          <a:xfrm>
            <a:off x="8093703" y="4079959"/>
            <a:ext cx="238786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ea typeface="+mn-lt"/>
                <a:cs typeface="+mn-lt"/>
              </a:rPr>
              <a:t>Lancement d'un programme d'accélération pour </a:t>
            </a:r>
            <a:r>
              <a:rPr lang="fr-FR" sz="2000" dirty="0">
                <a:ea typeface="+mn-lt"/>
                <a:cs typeface="+mn-lt"/>
              </a:rPr>
              <a:t>startups IA en Europe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67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31E8-2363-3D75-FBBD-6B0B352E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360569" cy="13493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Liens avec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différentes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entreprises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/</a:t>
            </a:r>
            <a:r>
              <a:rPr lang="en-US" err="1">
                <a:solidFill>
                  <a:schemeClr val="bg1"/>
                </a:solidFill>
                <a:ea typeface="+mj-lt"/>
                <a:cs typeface="+mj-lt"/>
              </a:rPr>
              <a:t>organismes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AC6043-47A7-ADFC-F4B7-6045E9684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3264" y="2193515"/>
            <a:ext cx="2330246" cy="132797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1F9F9AB-C190-A0F6-D334-CDBD684AA9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4990" y="2687893"/>
            <a:ext cx="1027471" cy="100289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E1BA256-3878-A063-BB06-3497B1BE62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7526" y="1522844"/>
            <a:ext cx="1187246" cy="1162665"/>
          </a:xfrm>
          <a:prstGeom prst="rect">
            <a:avLst/>
          </a:prstGeom>
        </p:spPr>
      </p:pic>
      <p:pic>
        <p:nvPicPr>
          <p:cNvPr id="7" name="Picture 6" descr="A green and grey logo&#10;&#10;Description automatically generated">
            <a:extLst>
              <a:ext uri="{FF2B5EF4-FFF2-40B4-BE49-F238E27FC236}">
                <a16:creationId xmlns:a16="http://schemas.microsoft.com/office/drawing/2014/main" id="{09DD64FC-A932-B47F-6E55-C216CFB6C5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5442" y="2686665"/>
            <a:ext cx="1196953" cy="1066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E3DBC90-549D-107A-880B-8CA2BF83D0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6419" y="2684133"/>
            <a:ext cx="1708356" cy="1157896"/>
          </a:xfrm>
          <a:prstGeom prst="rect">
            <a:avLst/>
          </a:prstGeom>
        </p:spPr>
      </p:pic>
      <p:pic>
        <p:nvPicPr>
          <p:cNvPr id="9" name="Picture 8" descr="A blue infinity symbol on a black background&#10;&#10;Description automatically generated">
            <a:extLst>
              <a:ext uri="{FF2B5EF4-FFF2-40B4-BE49-F238E27FC236}">
                <a16:creationId xmlns:a16="http://schemas.microsoft.com/office/drawing/2014/main" id="{273519A5-67C7-072E-C7A4-8DA762E301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682" y="3975025"/>
            <a:ext cx="3244646" cy="186812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3FB7A41-BC86-08ED-C0F5-4DE7636D881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7543" y="4324182"/>
            <a:ext cx="2037736" cy="2050026"/>
          </a:xfrm>
          <a:prstGeom prst="rect">
            <a:avLst/>
          </a:prstGeom>
        </p:spPr>
      </p:pic>
      <p:pic>
        <p:nvPicPr>
          <p:cNvPr id="11" name="Picture 10" descr="A logo with flowers and black text&#10;&#10;Description automatically generated">
            <a:extLst>
              <a:ext uri="{FF2B5EF4-FFF2-40B4-BE49-F238E27FC236}">
                <a16:creationId xmlns:a16="http://schemas.microsoft.com/office/drawing/2014/main" id="{697B296A-53B8-43C1-9771-54D3E9F2E42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17775" y="4475865"/>
            <a:ext cx="3908323" cy="174085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6D805E6-463B-E9EF-6F0C-2F0286E67B4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849901" y="1814544"/>
            <a:ext cx="1966452" cy="74843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7D8C1A2-99F1-7DF3-1182-35B098E0C73E}"/>
              </a:ext>
            </a:extLst>
          </p:cNvPr>
          <p:cNvCxnSpPr/>
          <p:nvPr/>
        </p:nvCxnSpPr>
        <p:spPr>
          <a:xfrm>
            <a:off x="6093541" y="2037735"/>
            <a:ext cx="4917" cy="425736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9F104E-AD47-A37B-7495-1FA5143F397C}"/>
              </a:ext>
            </a:extLst>
          </p:cNvPr>
          <p:cNvCxnSpPr>
            <a:cxnSpLocks/>
          </p:cNvCxnSpPr>
          <p:nvPr/>
        </p:nvCxnSpPr>
        <p:spPr>
          <a:xfrm>
            <a:off x="538315" y="3967314"/>
            <a:ext cx="11164529" cy="29496"/>
          </a:xfrm>
          <a:prstGeom prst="straightConnector1">
            <a:avLst/>
          </a:prstGeom>
          <a:ln w="571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artoon of a yellow sun with hands on a device&#10;&#10;Description automatically generated">
            <a:extLst>
              <a:ext uri="{FF2B5EF4-FFF2-40B4-BE49-F238E27FC236}">
                <a16:creationId xmlns:a16="http://schemas.microsoft.com/office/drawing/2014/main" id="{2397F63A-6BAD-F562-0AF2-985EF3794FC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23987" y="68825"/>
            <a:ext cx="1816510" cy="176735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62DC3F6-BFBB-31A2-71D1-07E240F0A57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928411" y="2017512"/>
            <a:ext cx="2017057" cy="34647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1448AE5-54FF-563A-BAFF-FBAF310A58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64102" y="5680363"/>
            <a:ext cx="322637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0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0450-C28F-B2C6-5E05-4AF5E808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Applications de Hugging Face</a:t>
            </a:r>
            <a:endParaRPr lang="en-US"/>
          </a:p>
        </p:txBody>
      </p:sp>
      <p:pic>
        <p:nvPicPr>
          <p:cNvPr id="4" name="Picture 3" descr="A computer screen with icons on it&#10;&#10;Description automatically generated">
            <a:extLst>
              <a:ext uri="{FF2B5EF4-FFF2-40B4-BE49-F238E27FC236}">
                <a16:creationId xmlns:a16="http://schemas.microsoft.com/office/drawing/2014/main" id="{65DC79EB-9249-7A7C-E02F-7EBD9E16B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687286"/>
            <a:ext cx="6096000" cy="34834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23429C-ABDB-11E8-4EA2-D49121B0277B}"/>
              </a:ext>
            </a:extLst>
          </p:cNvPr>
          <p:cNvSpPr txBox="1"/>
          <p:nvPr/>
        </p:nvSpPr>
        <p:spPr>
          <a:xfrm>
            <a:off x="719164" y="1971331"/>
            <a:ext cx="18742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Traitement automatique du langage naturel (NLP)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1037E9-EEBA-627E-E511-8B3DFE5D72F5}"/>
              </a:ext>
            </a:extLst>
          </p:cNvPr>
          <p:cNvSpPr txBox="1"/>
          <p:nvPr/>
        </p:nvSpPr>
        <p:spPr>
          <a:xfrm>
            <a:off x="719163" y="3965977"/>
            <a:ext cx="1874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Vision par ordinateur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40991-5AD2-F4B3-5381-567BE927FCF7}"/>
              </a:ext>
            </a:extLst>
          </p:cNvPr>
          <p:cNvSpPr txBox="1"/>
          <p:nvPr/>
        </p:nvSpPr>
        <p:spPr>
          <a:xfrm>
            <a:off x="9515781" y="1960125"/>
            <a:ext cx="187427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Reconnaissance vocale et classification audio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05F61B-EEA7-0CFE-39B7-6EF1A26468FF}"/>
              </a:ext>
            </a:extLst>
          </p:cNvPr>
          <p:cNvSpPr txBox="1"/>
          <p:nvPr/>
        </p:nvSpPr>
        <p:spPr>
          <a:xfrm>
            <a:off x="9515780" y="3954771"/>
            <a:ext cx="18742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Création d’applications IA interactives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4DAFE-2EF5-6B53-3039-38D3BD18D6DC}"/>
              </a:ext>
            </a:extLst>
          </p:cNvPr>
          <p:cNvSpPr txBox="1"/>
          <p:nvPr/>
        </p:nvSpPr>
        <p:spPr>
          <a:xfrm>
            <a:off x="5011015" y="5389123"/>
            <a:ext cx="21768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Gestion de grands ensembles de données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D07EC-72D9-2B37-D813-A65D0F6FDAAF}"/>
              </a:ext>
            </a:extLst>
          </p:cNvPr>
          <p:cNvSpPr txBox="1"/>
          <p:nvPr/>
        </p:nvSpPr>
        <p:spPr>
          <a:xfrm>
            <a:off x="719162" y="5523594"/>
            <a:ext cx="1874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Génération d'images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C5DD4-B5EB-7B5E-41B0-0FC74F75AD57}"/>
              </a:ext>
            </a:extLst>
          </p:cNvPr>
          <p:cNvSpPr txBox="1"/>
          <p:nvPr/>
        </p:nvSpPr>
        <p:spPr>
          <a:xfrm>
            <a:off x="9515779" y="5523594"/>
            <a:ext cx="18742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ea typeface="+mn-lt"/>
                <a:cs typeface="+mn-lt"/>
              </a:rPr>
              <a:t>Hébergement de </a:t>
            </a:r>
            <a:r>
              <a:rPr lang="fr-FR" dirty="0" err="1">
                <a:ea typeface="+mn-lt"/>
                <a:cs typeface="+mn-lt"/>
              </a:rPr>
              <a:t>datasets</a:t>
            </a:r>
            <a:endParaRPr lang="en-US" dirty="0" err="1"/>
          </a:p>
        </p:txBody>
      </p:sp>
      <p:pic>
        <p:nvPicPr>
          <p:cNvPr id="13" name="Picture 12" descr="A cartoon of a yellow face reading a book&#10;&#10;Description automatically generated">
            <a:extLst>
              <a:ext uri="{FF2B5EF4-FFF2-40B4-BE49-F238E27FC236}">
                <a16:creationId xmlns:a16="http://schemas.microsoft.com/office/drawing/2014/main" id="{950CBB12-6C34-1812-5530-EEA4E71C5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8482" y="-163606"/>
            <a:ext cx="2411506" cy="23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7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3C4B-F21D-577F-A398-B882390E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EFB8A-C853-7C6E-C1E3-CD3E05A9C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8288" y="1691155"/>
            <a:ext cx="8666630" cy="493404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fr-FR" dirty="0" err="1">
                <a:ea typeface="+mn-lt"/>
                <a:cs typeface="+mn-lt"/>
              </a:rPr>
              <a:t>Hugging</a:t>
            </a:r>
            <a:r>
              <a:rPr lang="fr-FR" dirty="0">
                <a:ea typeface="+mn-lt"/>
                <a:cs typeface="+mn-lt"/>
              </a:rPr>
              <a:t> Face révolutionne l’intelligence artificielle avec ses modèles open-source et sa plateforme collaborative.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ea typeface="+mn-lt"/>
                <a:cs typeface="+mn-lt"/>
              </a:rPr>
              <a:t>Ses applications couvrent de multiples domaines : traitement du langage, vision par ordinateur et reconnaissance vocale.</a:t>
            </a:r>
            <a:endParaRPr lang="fr-FR" dirty="0"/>
          </a:p>
          <a:p>
            <a:pPr marL="0" indent="0" algn="ctr">
              <a:buNone/>
            </a:pPr>
            <a:endParaRPr lang="fr-FR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fr-FR" dirty="0">
                <a:ea typeface="+mn-lt"/>
                <a:cs typeface="+mn-lt"/>
              </a:rPr>
              <a:t>Avec ses collaborations stratégiques, </a:t>
            </a:r>
            <a:r>
              <a:rPr lang="fr-FR" dirty="0" err="1">
                <a:ea typeface="+mn-lt"/>
                <a:cs typeface="+mn-lt"/>
              </a:rPr>
              <a:t>Hugging</a:t>
            </a:r>
            <a:r>
              <a:rPr lang="fr-FR" dirty="0">
                <a:ea typeface="+mn-lt"/>
                <a:cs typeface="+mn-lt"/>
              </a:rPr>
              <a:t> Face accélère l'adoption de l'IA dans les entreprises et la recherche.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ea typeface="+mn-lt"/>
                <a:cs typeface="+mn-lt"/>
              </a:rPr>
              <a:t>Le projet BLOOM et d’autres initiatives favorisent l’accessibilité à des modèles IA éthiques et multilingues.</a:t>
            </a: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r>
              <a:rPr lang="fr-FR" dirty="0">
                <a:ea typeface="+mn-lt"/>
                <a:cs typeface="+mn-lt"/>
              </a:rPr>
              <a:t>Grâce à sa communauté et son écosystème, </a:t>
            </a:r>
            <a:r>
              <a:rPr lang="fr-FR" dirty="0" err="1">
                <a:ea typeface="+mn-lt"/>
                <a:cs typeface="+mn-lt"/>
              </a:rPr>
              <a:t>Hugging</a:t>
            </a:r>
            <a:r>
              <a:rPr lang="fr-FR" dirty="0">
                <a:ea typeface="+mn-lt"/>
                <a:cs typeface="+mn-lt"/>
              </a:rPr>
              <a:t> Face démocratise l’usage de l'IA pour tous.</a:t>
            </a:r>
            <a:endParaRPr lang="fr-FR" dirty="0"/>
          </a:p>
        </p:txBody>
      </p:sp>
      <p:pic>
        <p:nvPicPr>
          <p:cNvPr id="4" name="Picture 3" descr="A yellow cartoon character wearing sunglasses&#10;&#10;Description automatically generated">
            <a:extLst>
              <a:ext uri="{FF2B5EF4-FFF2-40B4-BE49-F238E27FC236}">
                <a16:creationId xmlns:a16="http://schemas.microsoft.com/office/drawing/2014/main" id="{F2C0B3E9-C3D3-2AA6-2DD3-EBF8A8C4E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364" y="-129989"/>
            <a:ext cx="2299448" cy="229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99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139C-2A2A-314C-7486-0FC77196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8524" y="2079625"/>
            <a:ext cx="6246159" cy="1347974"/>
          </a:xfrm>
          <a:prstGeom prst="roundRect">
            <a:avLst/>
          </a:prstGeom>
          <a:solidFill>
            <a:srgbClr val="010517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Merci de </a:t>
            </a:r>
            <a:r>
              <a:rPr lang="en-US" b="1" err="1">
                <a:solidFill>
                  <a:schemeClr val="bg1"/>
                </a:solidFill>
              </a:rPr>
              <a:t>votre</a:t>
            </a:r>
            <a:r>
              <a:rPr lang="en-US" b="1" dirty="0">
                <a:solidFill>
                  <a:schemeClr val="bg1"/>
                </a:solidFill>
              </a:rPr>
              <a:t> attention</a:t>
            </a:r>
          </a:p>
        </p:txBody>
      </p:sp>
      <p:pic>
        <p:nvPicPr>
          <p:cNvPr id="4" name="Picture 3" descr="A yellow cartoon face with hands and a camera&#10;&#10;Description automatically generated">
            <a:extLst>
              <a:ext uri="{FF2B5EF4-FFF2-40B4-BE49-F238E27FC236}">
                <a16:creationId xmlns:a16="http://schemas.microsoft.com/office/drawing/2014/main" id="{5EAD059E-F586-8938-A336-2065C0796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865" y="3422276"/>
            <a:ext cx="3106271" cy="31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3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Hugging Face : Une technologie au cœur du big data et du traitement du langage naturel (NLP)</vt:lpstr>
      <vt:lpstr>Sommaire</vt:lpstr>
      <vt:lpstr>Introduction</vt:lpstr>
      <vt:lpstr>Positionnement par rapport aux 5V du Big Data </vt:lpstr>
      <vt:lpstr>Historique de Hugging Face</vt:lpstr>
      <vt:lpstr>Liens avec différentes entreprises/organismes</vt:lpstr>
      <vt:lpstr>Applications de Hugging Face</vt:lpstr>
      <vt:lpstr>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148</cp:revision>
  <dcterms:created xsi:type="dcterms:W3CDTF">2024-10-13T20:08:28Z</dcterms:created>
  <dcterms:modified xsi:type="dcterms:W3CDTF">2024-10-14T10:38:24Z</dcterms:modified>
</cp:coreProperties>
</file>