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0"/>
  </p:notesMasterIdLst>
  <p:sldIdLst>
    <p:sldId id="301" r:id="rId5"/>
    <p:sldId id="302" r:id="rId6"/>
    <p:sldId id="303" r:id="rId7"/>
    <p:sldId id="267" r:id="rId8"/>
    <p:sldId id="277" r:id="rId9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1"/>
      <p:bold r:id="rId12"/>
    </p:embeddedFont>
    <p:embeddedFont>
      <p:font typeface="Blinker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AD356-6D00-474F-8E6B-C598CEC82FF1}" v="7" dt="2022-10-09T20:58:57.260"/>
    <p1510:client id="{0C96098E-FD5E-9252-61D7-50F28FA7D224}" v="6" dt="2022-10-11T12:28:11.871"/>
    <p1510:client id="{FBC58B48-88B1-4C61-893D-6CA07F6384FF}" v="433" dt="2022-10-10T19:27:49.051"/>
  </p1510:revLst>
</p1510:revInfo>
</file>

<file path=ppt/tableStyles.xml><?xml version="1.0" encoding="utf-8"?>
<a:tblStyleLst xmlns:a="http://schemas.openxmlformats.org/drawingml/2006/main" def="{2F4DBA72-CE95-4BE7-A2D0-38E50EFEB026}">
  <a:tblStyle styleId="{2F4DBA72-CE95-4BE7-A2D0-38E50EFEB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8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1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25d6e3485_0_8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25d6e3485_0_8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8" r:id="rId5"/>
    <p:sldLayoutId id="2147483660" r:id="rId6"/>
    <p:sldLayoutId id="2147483666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Erwan LE ROUX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DEAEDE-D6BB-596E-38D2-9B44DD6C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332759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146297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 parcours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Bac Techno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Option SIN</a:t>
            </a:r>
            <a:endParaRPr dirty="0"/>
          </a:p>
        </p:txBody>
      </p:sp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AF7DE743-B06B-F055-88EC-D0BFDA58A834}"/>
              </a:ext>
            </a:extLst>
          </p:cNvPr>
          <p:cNvSpPr txBox="1">
            <a:spLocks/>
          </p:cNvSpPr>
          <p:nvPr/>
        </p:nvSpPr>
        <p:spPr>
          <a:xfrm>
            <a:off x="5894573" y="2137250"/>
            <a:ext cx="2967543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année de D.U.T.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année de B.U.T.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Deuxième année de B.U.T. en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DA43B310-93E2-A7F7-8C89-DD8268A22059}"/>
              </a:ext>
            </a:extLst>
          </p:cNvPr>
          <p:cNvSpPr txBox="1">
            <a:spLocks/>
          </p:cNvSpPr>
          <p:nvPr/>
        </p:nvSpPr>
        <p:spPr>
          <a:xfrm>
            <a:off x="5894573" y="2998295"/>
            <a:ext cx="2493156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Fin du BUT éventuelle en alternance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2BEA9-CD84-BD23-00F4-0B2EDCA6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66202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que j’ai appris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101389" y="1269189"/>
            <a:ext cx="3430719" cy="15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b="1" u="sng" dirty="0"/>
              <a:t>Les matières hors informatiques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+ Droit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93ADAFFD-9101-B9DB-221E-D6A6B597F195}"/>
              </a:ext>
            </a:extLst>
          </p:cNvPr>
          <p:cNvSpPr txBox="1">
            <a:spLocks/>
          </p:cNvSpPr>
          <p:nvPr/>
        </p:nvSpPr>
        <p:spPr>
          <a:xfrm>
            <a:off x="5101388" y="2983187"/>
            <a:ext cx="3430719" cy="17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b="1" u="sng" dirty="0"/>
              <a:t>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: JAVA, HTML, CSS, SQL, Python et 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Assembleur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AAE040-7336-11DF-D574-7FA08AA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2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CDCE8A6-2C5A-8C58-F783-04FDBA15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14" y="4029003"/>
            <a:ext cx="1483486" cy="1114497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87D8A295-0C61-2F99-99EC-F3ADF6115C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73975" y="375957"/>
            <a:ext cx="3411126" cy="273000"/>
          </a:xfrm>
        </p:spPr>
        <p:txBody>
          <a:bodyPr/>
          <a:lstStyle/>
          <a:p>
            <a:r>
              <a:rPr lang="fr-FR" dirty="0"/>
              <a:t>Ma première </a:t>
            </a:r>
            <a:r>
              <a:rPr lang="fr-FR" dirty="0" err="1"/>
              <a:t>première</a:t>
            </a:r>
            <a:r>
              <a:rPr lang="fr-FR" dirty="0"/>
              <a:t> année</a:t>
            </a:r>
          </a:p>
        </p:txBody>
      </p:sp>
      <p:sp>
        <p:nvSpPr>
          <p:cNvPr id="16" name="Google Shape;800;p34">
            <a:extLst>
              <a:ext uri="{FF2B5EF4-FFF2-40B4-BE49-F238E27FC236}">
                <a16:creationId xmlns:a16="http://schemas.microsoft.com/office/drawing/2014/main" id="{79D0CA35-C913-AB7E-CB23-417F11D9EC3F}"/>
              </a:ext>
            </a:extLst>
          </p:cNvPr>
          <p:cNvSpPr txBox="1">
            <a:spLocks/>
          </p:cNvSpPr>
          <p:nvPr/>
        </p:nvSpPr>
        <p:spPr>
          <a:xfrm>
            <a:off x="122305" y="918759"/>
            <a:ext cx="227026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dirty="0"/>
              <a:t>Ce qui n’a pas été</a:t>
            </a:r>
          </a:p>
        </p:txBody>
      </p:sp>
      <p:sp>
        <p:nvSpPr>
          <p:cNvPr id="17" name="Google Shape;793;p33">
            <a:extLst>
              <a:ext uri="{FF2B5EF4-FFF2-40B4-BE49-F238E27FC236}">
                <a16:creationId xmlns:a16="http://schemas.microsoft.com/office/drawing/2014/main" id="{0849EB5C-2592-9B29-9200-5005A5AFAD97}"/>
              </a:ext>
            </a:extLst>
          </p:cNvPr>
          <p:cNvSpPr txBox="1">
            <a:spLocks/>
          </p:cNvSpPr>
          <p:nvPr/>
        </p:nvSpPr>
        <p:spPr>
          <a:xfrm>
            <a:off x="122305" y="1244998"/>
            <a:ext cx="4055947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Problèmes d'environnement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Confinement (et oui, le COVID existait)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Difficulté à me mettre dans le rythme</a:t>
            </a:r>
          </a:p>
        </p:txBody>
      </p:sp>
      <p:sp>
        <p:nvSpPr>
          <p:cNvPr id="20" name="Titre 14">
            <a:extLst>
              <a:ext uri="{FF2B5EF4-FFF2-40B4-BE49-F238E27FC236}">
                <a16:creationId xmlns:a16="http://schemas.microsoft.com/office/drawing/2014/main" id="{28CD765B-DD5B-0209-DBCF-112343004069}"/>
              </a:ext>
            </a:extLst>
          </p:cNvPr>
          <p:cNvSpPr txBox="1">
            <a:spLocks/>
          </p:cNvSpPr>
          <p:nvPr/>
        </p:nvSpPr>
        <p:spPr>
          <a:xfrm>
            <a:off x="4372733" y="375957"/>
            <a:ext cx="341112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dirty="0"/>
              <a:t>Mise en garde !</a:t>
            </a:r>
          </a:p>
        </p:txBody>
      </p:sp>
      <p:sp>
        <p:nvSpPr>
          <p:cNvPr id="21" name="Google Shape;793;p33">
            <a:extLst>
              <a:ext uri="{FF2B5EF4-FFF2-40B4-BE49-F238E27FC236}">
                <a16:creationId xmlns:a16="http://schemas.microsoft.com/office/drawing/2014/main" id="{BA9E2A67-9E3B-BB48-EF0A-CA51441DF1C7}"/>
              </a:ext>
            </a:extLst>
          </p:cNvPr>
          <p:cNvSpPr txBox="1">
            <a:spLocks/>
          </p:cNvSpPr>
          <p:nvPr/>
        </p:nvSpPr>
        <p:spPr>
          <a:xfrm>
            <a:off x="4929207" y="998638"/>
            <a:ext cx="322591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Redoublement pas de droit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Assez rare, donc attention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>
            <a:spLocks noGrp="1"/>
          </p:cNvSpPr>
          <p:nvPr>
            <p:ph type="title"/>
          </p:nvPr>
        </p:nvSpPr>
        <p:spPr>
          <a:xfrm>
            <a:off x="1648213" y="171879"/>
            <a:ext cx="5847573" cy="980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Je le referais 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" name="Google Shape;2832;p50">
            <a:extLst>
              <a:ext uri="{FF2B5EF4-FFF2-40B4-BE49-F238E27FC236}">
                <a16:creationId xmlns:a16="http://schemas.microsoft.com/office/drawing/2014/main" id="{7843E2A0-98F0-4B79-F268-0FA63759F1CE}"/>
              </a:ext>
            </a:extLst>
          </p:cNvPr>
          <p:cNvSpPr txBox="1">
            <a:spLocks/>
          </p:cNvSpPr>
          <p:nvPr/>
        </p:nvSpPr>
        <p:spPr>
          <a:xfrm>
            <a:off x="1814364" y="1591117"/>
            <a:ext cx="5847573" cy="98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7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sz="3200" u="sng" dirty="0">
                <a:solidFill>
                  <a:schemeClr val="accent2"/>
                </a:solidFill>
              </a:rPr>
              <a:t>À fond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111D0F-1882-A7C8-53F3-2694224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12" y="4097611"/>
            <a:ext cx="1483486" cy="1114497"/>
          </a:xfrm>
          <a:prstGeom prst="rect">
            <a:avLst/>
          </a:prstGeom>
        </p:spPr>
      </p:pic>
      <p:sp>
        <p:nvSpPr>
          <p:cNvPr id="4" name="Google Shape;793;p33">
            <a:extLst>
              <a:ext uri="{FF2B5EF4-FFF2-40B4-BE49-F238E27FC236}">
                <a16:creationId xmlns:a16="http://schemas.microsoft.com/office/drawing/2014/main" id="{16414AC1-A314-1DC9-9009-C314DE4BBEE0}"/>
              </a:ext>
            </a:extLst>
          </p:cNvPr>
          <p:cNvSpPr txBox="1">
            <a:spLocks/>
          </p:cNvSpPr>
          <p:nvPr/>
        </p:nvSpPr>
        <p:spPr>
          <a:xfrm>
            <a:off x="2850187" y="2571750"/>
            <a:ext cx="437059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Formation complète et permettant d'avoir des compétences professionnalisantes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Bonne vie étudiante (</a:t>
            </a:r>
            <a:r>
              <a:rPr lang="fr-FR" dirty="0" err="1"/>
              <a:t>cf</a:t>
            </a:r>
            <a:r>
              <a:rPr lang="fr-FR" dirty="0"/>
              <a:t> Théo Poulain : membre du BDE)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forcément énormément de travail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2FF9A522D89F4AB147204A96A8690B" ma:contentTypeVersion="11" ma:contentTypeDescription="Crée un document." ma:contentTypeScope="" ma:versionID="872142d249e5b397fc270b2bb063ab15">
  <xsd:schema xmlns:xsd="http://www.w3.org/2001/XMLSchema" xmlns:xs="http://www.w3.org/2001/XMLSchema" xmlns:p="http://schemas.microsoft.com/office/2006/metadata/properties" xmlns:ns2="ad5f770c-564e-4d0e-9763-cc8ddf812076" xmlns:ns3="68c299f1-58e7-4bfc-acdc-13cddbcca972" targetNamespace="http://schemas.microsoft.com/office/2006/metadata/properties" ma:root="true" ma:fieldsID="965aeff5edc84c9ba363efbee186c480" ns2:_="" ns3:_="">
    <xsd:import namespace="ad5f770c-564e-4d0e-9763-cc8ddf812076"/>
    <xsd:import namespace="68c299f1-58e7-4bfc-acdc-13cddbcca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f770c-564e-4d0e-9763-cc8ddf812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50f0c601-4f8b-472d-8ecd-0578ad1114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299f1-58e7-4bfc-acdc-13cddbcca97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8923cc0-554e-4ff6-8cad-b3b68d129c30}" ma:internalName="TaxCatchAll" ma:showField="CatchAllData" ma:web="68c299f1-58e7-4bfc-acdc-13cddbcca9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5f770c-564e-4d0e-9763-cc8ddf812076">
      <Terms xmlns="http://schemas.microsoft.com/office/infopath/2007/PartnerControls"/>
    </lcf76f155ced4ddcb4097134ff3c332f>
    <TaxCatchAll xmlns="68c299f1-58e7-4bfc-acdc-13cddbcca97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A65EE-5EEA-4E09-AC7A-3FA0D6A35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f770c-564e-4d0e-9763-cc8ddf812076"/>
    <ds:schemaRef ds:uri="68c299f1-58e7-4bfc-acdc-13cddbcca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C802C3-A0B2-4168-B547-39B1E03B52A3}">
  <ds:schemaRefs>
    <ds:schemaRef ds:uri="http://schemas.microsoft.com/office/2006/metadata/properties"/>
    <ds:schemaRef ds:uri="http://schemas.microsoft.com/office/infopath/2007/PartnerControls"/>
    <ds:schemaRef ds:uri="ad5f770c-564e-4d0e-9763-cc8ddf812076"/>
    <ds:schemaRef ds:uri="68c299f1-58e7-4bfc-acdc-13cddbcca972"/>
  </ds:schemaRefs>
</ds:datastoreItem>
</file>

<file path=customXml/itemProps3.xml><?xml version="1.0" encoding="utf-8"?>
<ds:datastoreItem xmlns:ds="http://schemas.openxmlformats.org/officeDocument/2006/customXml" ds:itemID="{CB23E64F-CEC3-4F98-A5DD-D32415B078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176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Innovo AI Meeting by Slidesgo</vt:lpstr>
      <vt:lpstr>Erwan LE ROUX</vt:lpstr>
      <vt:lpstr>Mon parcours</vt:lpstr>
      <vt:lpstr>Ce que j’ai appris</vt:lpstr>
      <vt:lpstr>Ma première première année</vt:lpstr>
      <vt:lpstr>Je le referais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INFO 1</dc:title>
  <dc:creator>Theo Challon</dc:creator>
  <cp:lastModifiedBy>Théo Challon</cp:lastModifiedBy>
  <cp:revision>78</cp:revision>
  <dcterms:modified xsi:type="dcterms:W3CDTF">2022-10-11T15:49:52Z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0x010100D22FF9A522D89F4AB147204A96A8690B</vt:lpwstr>
  </property>
  <property fmtid="{D5CDD505-2E9C-101B-9397-08002B2CF9AE}" pid="3" name="MediaServiceImageTags">
    <vt:lpwstr/>
  </property>
</Properties>
</file>