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4"/>
  </p:sldMasterIdLst>
  <p:notesMasterIdLst>
    <p:notesMasterId r:id="rId15"/>
  </p:notesMasterIdLst>
  <p:sldIdLst>
    <p:sldId id="256" r:id="rId5"/>
    <p:sldId id="258" r:id="rId6"/>
    <p:sldId id="301" r:id="rId7"/>
    <p:sldId id="302" r:id="rId8"/>
    <p:sldId id="303" r:id="rId9"/>
    <p:sldId id="261" r:id="rId10"/>
    <p:sldId id="306" r:id="rId11"/>
    <p:sldId id="262" r:id="rId12"/>
    <p:sldId id="267" r:id="rId13"/>
    <p:sldId id="277" r:id="rId14"/>
  </p:sldIdLst>
  <p:sldSz cx="9144000" cy="5143500" type="screen16x9"/>
  <p:notesSz cx="6858000" cy="9144000"/>
  <p:embeddedFontLst>
    <p:embeddedFont>
      <p:font typeface="Big Shoulders Text Light" panose="020B0604020202020204" charset="0"/>
      <p:regular r:id="rId16"/>
      <p:bold r:id="rId17"/>
    </p:embeddedFont>
    <p:embeddedFont>
      <p:font typeface="Blinker" panose="020B0604020202020204" charset="0"/>
      <p:regular r:id="rId18"/>
      <p:bold r:id="rId19"/>
    </p:embeddedFont>
    <p:embeddedFont>
      <p:font typeface="Blinker SemiBold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926C19-E883-4BD2-9D35-631CC06160E4}" v="3" dt="2022-10-09T16:43:44.001"/>
    <p1510:client id="{6CF89BA0-6644-40B2-827D-9631E0CAD120}" vWet="2" dt="2022-10-09T17:13:10.114"/>
    <p1510:client id="{CD0A081A-7D15-455E-A6B4-DFEFBD3A4952}" v="44" dt="2022-10-09T17:13:15.776"/>
  </p1510:revLst>
</p1510:revInfo>
</file>

<file path=ppt/tableStyles.xml><?xml version="1.0" encoding="utf-8"?>
<a:tblStyleLst xmlns:a="http://schemas.openxmlformats.org/drawingml/2006/main" def="{2F4DBA72-CE95-4BE7-A2D0-38E50EFEB026}">
  <a:tblStyle styleId="{2F4DBA72-CE95-4BE7-A2D0-38E50EFEB0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Google Shape;2829;ga25d6e3485_0_8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0" name="Google Shape;2830;ga25d6e3485_0_8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ab38256eba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ab38256eba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a25d6e3485_0_1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a25d6e3485_0_1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385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25d6e3485_0_8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25d6e3485_0_8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241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25d6e3485_0_8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25d6e3485_0_8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510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ab4670237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ab4670237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ab4670237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ab4670237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684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a25d6e3485_0_1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a25d6e3485_0_1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ab4670237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ab4670237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38500" y="1274925"/>
            <a:ext cx="4467000" cy="19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 b="1"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841100" y="3460575"/>
            <a:ext cx="5461800" cy="4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637228" y="2573586"/>
            <a:ext cx="4466851" cy="4466944"/>
            <a:chOff x="4826272" y="-586639"/>
            <a:chExt cx="4466851" cy="4466944"/>
          </a:xfrm>
        </p:grpSpPr>
        <p:sp>
          <p:nvSpPr>
            <p:cNvPr id="13" name="Google Shape;13;p2"/>
            <p:cNvSpPr/>
            <p:nvPr/>
          </p:nvSpPr>
          <p:spPr>
            <a:xfrm rot="3192930">
              <a:off x="5463920" y="51285"/>
              <a:ext cx="3191553" cy="3191094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3192930">
              <a:off x="5606430" y="170765"/>
              <a:ext cx="2960223" cy="2960249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3192930">
              <a:off x="5748583" y="290066"/>
              <a:ext cx="2729352" cy="2729378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3192930">
              <a:off x="5890915" y="409010"/>
              <a:ext cx="2498507" cy="2498966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3192930">
              <a:off x="6033241" y="528373"/>
              <a:ext cx="2267661" cy="2267661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3192930">
              <a:off x="6175394" y="647674"/>
              <a:ext cx="2036790" cy="2036790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3192930">
              <a:off x="6317537" y="766970"/>
              <a:ext cx="1805919" cy="1805945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3192930">
              <a:off x="6459669" y="886261"/>
              <a:ext cx="1575074" cy="1575074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3192930">
              <a:off x="6601817" y="1005572"/>
              <a:ext cx="1344228" cy="1344202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3192930">
              <a:off x="6744337" y="1125032"/>
              <a:ext cx="1112898" cy="1113382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3192930">
              <a:off x="6886490" y="1244333"/>
              <a:ext cx="882027" cy="882511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3192930">
              <a:off x="7028827" y="1363726"/>
              <a:ext cx="651156" cy="651181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3192930">
              <a:off x="7170954" y="1483027"/>
              <a:ext cx="420336" cy="420310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5488461" y="-1838315"/>
            <a:ext cx="5195283" cy="5194829"/>
            <a:chOff x="2939461" y="-1097015"/>
            <a:chExt cx="5195283" cy="5194829"/>
          </a:xfrm>
        </p:grpSpPr>
        <p:sp>
          <p:nvSpPr>
            <p:cNvPr id="27" name="Google Shape;27;p2"/>
            <p:cNvSpPr/>
            <p:nvPr/>
          </p:nvSpPr>
          <p:spPr>
            <a:xfrm rot="821724">
              <a:off x="3387261" y="-649133"/>
              <a:ext cx="4299684" cy="4299066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821724">
              <a:off x="3574447" y="-512444"/>
              <a:ext cx="3988035" cy="3988069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821724">
              <a:off x="3761028" y="-375828"/>
              <a:ext cx="3677003" cy="3677038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821724">
              <a:off x="3947681" y="-239817"/>
              <a:ext cx="3366007" cy="3366625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821724">
              <a:off x="4134306" y="-103230"/>
              <a:ext cx="3055010" cy="3055010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821724">
              <a:off x="4320887" y="33386"/>
              <a:ext cx="2743979" cy="2743979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821724">
              <a:off x="4507463" y="170001"/>
              <a:ext cx="2432947" cy="2432982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821724">
              <a:off x="4694010" y="306614"/>
              <a:ext cx="2121951" cy="2121951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821724">
              <a:off x="4880591" y="443234"/>
              <a:ext cx="1810954" cy="1810919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821724">
              <a:off x="5067781" y="579889"/>
              <a:ext cx="1499304" cy="1499957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821724">
              <a:off x="5254362" y="716505"/>
              <a:ext cx="1188273" cy="1188926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821724">
              <a:off x="5441016" y="853130"/>
              <a:ext cx="877242" cy="877276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821724">
              <a:off x="5627563" y="989746"/>
              <a:ext cx="566279" cy="566245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-2527143" y="-2355382"/>
            <a:ext cx="4783996" cy="4995679"/>
            <a:chOff x="-11503756" y="-7170832"/>
            <a:chExt cx="4783996" cy="4995679"/>
          </a:xfrm>
        </p:grpSpPr>
        <p:sp>
          <p:nvSpPr>
            <p:cNvPr id="41" name="Google Shape;41;p2"/>
            <p:cNvSpPr/>
            <p:nvPr/>
          </p:nvSpPr>
          <p:spPr>
            <a:xfrm rot="-4010284">
              <a:off x="-10014305" y="-5215960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4010284">
              <a:off x="-10255911" y="-5319321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4010284">
              <a:off x="-10490515" y="-5419695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4010284">
              <a:off x="-10711138" y="-5514079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4010284">
              <a:off x="-10945750" y="-5614448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4010284">
              <a:off x="-11187349" y="-5717799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4010284">
              <a:off x="-10414254" y="-5433774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4010284">
              <a:off x="-10544542" y="-5489512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4010284">
              <a:off x="-10816820" y="-5605995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4010284">
              <a:off x="-11043719" y="-5703065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4010284">
              <a:off x="-11278183" y="-5803371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4010284">
              <a:off x="-11496583" y="-5896804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4010284">
              <a:off x="-11735409" y="-5998976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>
            <a:off x="6805507" y="2573568"/>
            <a:ext cx="4783996" cy="4995679"/>
            <a:chOff x="-13842256" y="-7832082"/>
            <a:chExt cx="4783996" cy="4995679"/>
          </a:xfrm>
        </p:grpSpPr>
        <p:sp>
          <p:nvSpPr>
            <p:cNvPr id="55" name="Google Shape;55;p2"/>
            <p:cNvSpPr/>
            <p:nvPr/>
          </p:nvSpPr>
          <p:spPr>
            <a:xfrm rot="6789716">
              <a:off x="-13570683" y="-6398182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6789716">
              <a:off x="-13329077" y="-6294821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6789716">
              <a:off x="-13094472" y="-6194462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6789716">
              <a:off x="-12873849" y="-6100078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6789716">
              <a:off x="-12639238" y="-5999709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6789716">
              <a:off x="-12397639" y="-5896343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6789716">
              <a:off x="-14073909" y="-6660226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6789716">
              <a:off x="-13943621" y="-6604488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6789716">
              <a:off x="-13671342" y="-6488005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6789716">
              <a:off x="-13444444" y="-6390935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6789716">
              <a:off x="-13209980" y="-6290629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6789716">
              <a:off x="-12991579" y="-6197196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6789716">
              <a:off x="-12752754" y="-6095024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0"/>
          <p:cNvSpPr txBox="1">
            <a:spLocks noGrp="1"/>
          </p:cNvSpPr>
          <p:nvPr>
            <p:ph type="title"/>
          </p:nvPr>
        </p:nvSpPr>
        <p:spPr>
          <a:xfrm>
            <a:off x="3279450" y="3211950"/>
            <a:ext cx="2594400" cy="40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20"/>
          <p:cNvSpPr txBox="1">
            <a:spLocks noGrp="1"/>
          </p:cNvSpPr>
          <p:nvPr>
            <p:ph type="title" idx="2"/>
          </p:nvPr>
        </p:nvSpPr>
        <p:spPr>
          <a:xfrm>
            <a:off x="1866300" y="2000250"/>
            <a:ext cx="5411400" cy="1198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4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endParaRPr/>
          </a:p>
        </p:txBody>
      </p:sp>
      <p:grpSp>
        <p:nvGrpSpPr>
          <p:cNvPr id="531" name="Google Shape;531;p20"/>
          <p:cNvGrpSpPr/>
          <p:nvPr/>
        </p:nvGrpSpPr>
        <p:grpSpPr>
          <a:xfrm>
            <a:off x="-1207817" y="-2753755"/>
            <a:ext cx="11559758" cy="10704205"/>
            <a:chOff x="-1207817" y="-2753755"/>
            <a:chExt cx="11559758" cy="10704205"/>
          </a:xfrm>
        </p:grpSpPr>
        <p:sp>
          <p:nvSpPr>
            <p:cNvPr id="532" name="Google Shape;532;p20"/>
            <p:cNvSpPr/>
            <p:nvPr/>
          </p:nvSpPr>
          <p:spPr>
            <a:xfrm>
              <a:off x="2775328" y="524195"/>
              <a:ext cx="3593216" cy="4150222"/>
            </a:xfrm>
            <a:custGeom>
              <a:avLst/>
              <a:gdLst/>
              <a:ahLst/>
              <a:cxnLst/>
              <a:rect l="l" t="t" r="r" b="b"/>
              <a:pathLst>
                <a:path w="52343" h="60457" fill="none" extrusionOk="0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2205709" y="54730"/>
              <a:ext cx="4732490" cy="5087123"/>
            </a:xfrm>
            <a:custGeom>
              <a:avLst/>
              <a:gdLst/>
              <a:ahLst/>
              <a:cxnLst/>
              <a:rect l="l" t="t" r="r" b="b"/>
              <a:pathLst>
                <a:path w="68939" h="74105" fill="none" extrusionOk="0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1636090" y="-412676"/>
              <a:ext cx="5869636" cy="6021965"/>
            </a:xfrm>
            <a:custGeom>
              <a:avLst/>
              <a:gdLst/>
              <a:ahLst/>
              <a:cxnLst/>
              <a:rect l="l" t="t" r="r" b="b"/>
              <a:pathLst>
                <a:path w="85504" h="87723" fill="none" extrusionOk="0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1068531" y="-880082"/>
              <a:ext cx="7006850" cy="6958866"/>
            </a:xfrm>
            <a:custGeom>
              <a:avLst/>
              <a:gdLst/>
              <a:ahLst/>
              <a:cxnLst/>
              <a:rect l="l" t="t" r="r" b="b"/>
              <a:pathLst>
                <a:path w="102070" h="101371" fill="none" extrusionOk="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98912" y="-1349547"/>
              <a:ext cx="8146124" cy="7895698"/>
            </a:xfrm>
            <a:custGeom>
              <a:avLst/>
              <a:gdLst/>
              <a:ahLst/>
              <a:cxnLst/>
              <a:rect l="l" t="t" r="r" b="b"/>
              <a:pathLst>
                <a:path w="118666" h="115018" fill="none" extrusionOk="0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-70707" y="-1816884"/>
              <a:ext cx="9285398" cy="8830471"/>
            </a:xfrm>
            <a:custGeom>
              <a:avLst/>
              <a:gdLst/>
              <a:ahLst/>
              <a:cxnLst/>
              <a:rect l="l" t="t" r="r" b="b"/>
              <a:pathLst>
                <a:path w="135262" h="128635" fill="none" extrusionOk="0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-640326" y="-2284290"/>
              <a:ext cx="10422613" cy="9767372"/>
            </a:xfrm>
            <a:custGeom>
              <a:avLst/>
              <a:gdLst/>
              <a:ahLst/>
              <a:cxnLst/>
              <a:rect l="l" t="t" r="r" b="b"/>
              <a:pathLst>
                <a:path w="151828" h="142283" fill="none" extrusionOk="0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-1207817" y="-2753755"/>
              <a:ext cx="11559758" cy="10704205"/>
            </a:xfrm>
            <a:custGeom>
              <a:avLst/>
              <a:gdLst/>
              <a:ahLst/>
              <a:cxnLst/>
              <a:rect l="l" t="t" r="r" b="b"/>
              <a:pathLst>
                <a:path w="168393" h="155930" fill="none" extrusionOk="0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5"/>
          <p:cNvGrpSpPr/>
          <p:nvPr/>
        </p:nvGrpSpPr>
        <p:grpSpPr>
          <a:xfrm>
            <a:off x="-3160953" y="1242175"/>
            <a:ext cx="6405925" cy="7396775"/>
            <a:chOff x="-3160953" y="1242175"/>
            <a:chExt cx="6405925" cy="7396775"/>
          </a:xfrm>
        </p:grpSpPr>
        <p:sp>
          <p:nvSpPr>
            <p:cNvPr id="644" name="Google Shape;644;p25"/>
            <p:cNvSpPr/>
            <p:nvPr/>
          </p:nvSpPr>
          <p:spPr>
            <a:xfrm>
              <a:off x="-625178" y="4170025"/>
              <a:ext cx="1334375" cy="1541075"/>
            </a:xfrm>
            <a:custGeom>
              <a:avLst/>
              <a:gdLst/>
              <a:ahLst/>
              <a:cxnLst/>
              <a:rect l="l" t="t" r="r" b="b"/>
              <a:pathLst>
                <a:path w="53375" h="61643" fill="none" extrusionOk="0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-707253" y="4075800"/>
              <a:ext cx="1498525" cy="1729525"/>
            </a:xfrm>
            <a:custGeom>
              <a:avLst/>
              <a:gdLst/>
              <a:ahLst/>
              <a:cxnLst/>
              <a:rect l="l" t="t" r="r" b="b"/>
              <a:pathLst>
                <a:path w="59941" h="69181" fill="none" extrusionOk="0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-789328" y="3980800"/>
              <a:ext cx="1661900" cy="1919525"/>
            </a:xfrm>
            <a:custGeom>
              <a:avLst/>
              <a:gdLst/>
              <a:ahLst/>
              <a:cxnLst/>
              <a:rect l="l" t="t" r="r" b="b"/>
              <a:pathLst>
                <a:path w="66476" h="76781" fill="none" extrusionOk="0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-870628" y="3886575"/>
              <a:ext cx="1825275" cy="2107975"/>
            </a:xfrm>
            <a:custGeom>
              <a:avLst/>
              <a:gdLst/>
              <a:ahLst/>
              <a:cxnLst/>
              <a:rect l="l" t="t" r="r" b="b"/>
              <a:pathLst>
                <a:path w="73011" h="84319" fill="none" extrusionOk="0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-952703" y="3792350"/>
              <a:ext cx="1989425" cy="2296425"/>
            </a:xfrm>
            <a:custGeom>
              <a:avLst/>
              <a:gdLst/>
              <a:ahLst/>
              <a:cxnLst/>
              <a:rect l="l" t="t" r="r" b="b"/>
              <a:pathLst>
                <a:path w="79577" h="91857" fill="none" extrusionOk="0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-1034778" y="3698125"/>
              <a:ext cx="2152800" cy="2484875"/>
            </a:xfrm>
            <a:custGeom>
              <a:avLst/>
              <a:gdLst/>
              <a:ahLst/>
              <a:cxnLst/>
              <a:rect l="l" t="t" r="r" b="b"/>
              <a:pathLst>
                <a:path w="86112" h="99395" fill="none" extrusionOk="0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-1116078" y="3603150"/>
              <a:ext cx="2316175" cy="2674825"/>
            </a:xfrm>
            <a:custGeom>
              <a:avLst/>
              <a:gdLst/>
              <a:ahLst/>
              <a:cxnLst/>
              <a:rect l="l" t="t" r="r" b="b"/>
              <a:pathLst>
                <a:path w="92647" h="106993" fill="none" extrusionOk="0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-1198153" y="3508925"/>
              <a:ext cx="2480325" cy="2863275"/>
            </a:xfrm>
            <a:custGeom>
              <a:avLst/>
              <a:gdLst/>
              <a:ahLst/>
              <a:cxnLst/>
              <a:rect l="l" t="t" r="r" b="b"/>
              <a:pathLst>
                <a:path w="99213" h="114531" fill="none" extrusionOk="0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-1279453" y="3414700"/>
              <a:ext cx="2642925" cy="3051725"/>
            </a:xfrm>
            <a:custGeom>
              <a:avLst/>
              <a:gdLst/>
              <a:ahLst/>
              <a:cxnLst/>
              <a:rect l="l" t="t" r="r" b="b"/>
              <a:pathLst>
                <a:path w="105717" h="122069" fill="none" extrusionOk="0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-1361528" y="3319700"/>
              <a:ext cx="2807075" cy="3241725"/>
            </a:xfrm>
            <a:custGeom>
              <a:avLst/>
              <a:gdLst/>
              <a:ahLst/>
              <a:cxnLst/>
              <a:rect l="l" t="t" r="r" b="b"/>
              <a:pathLst>
                <a:path w="112283" h="129669" fill="none" extrusionOk="0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-1443603" y="3225475"/>
              <a:ext cx="2970450" cy="3430175"/>
            </a:xfrm>
            <a:custGeom>
              <a:avLst/>
              <a:gdLst/>
              <a:ahLst/>
              <a:cxnLst/>
              <a:rect l="l" t="t" r="r" b="b"/>
              <a:pathLst>
                <a:path w="118818" h="137207" fill="none" extrusionOk="0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-1524903" y="3131250"/>
              <a:ext cx="3133825" cy="3618625"/>
            </a:xfrm>
            <a:custGeom>
              <a:avLst/>
              <a:gdLst/>
              <a:ahLst/>
              <a:cxnLst/>
              <a:rect l="l" t="t" r="r" b="b"/>
              <a:pathLst>
                <a:path w="125353" h="144745" fill="none" extrusionOk="0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-1606978" y="3036275"/>
              <a:ext cx="3297975" cy="3808575"/>
            </a:xfrm>
            <a:custGeom>
              <a:avLst/>
              <a:gdLst/>
              <a:ahLst/>
              <a:cxnLst/>
              <a:rect l="l" t="t" r="r" b="b"/>
              <a:pathLst>
                <a:path w="131919" h="152343" fill="none" extrusionOk="0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-1689028" y="2942050"/>
              <a:ext cx="3461325" cy="3997025"/>
            </a:xfrm>
            <a:custGeom>
              <a:avLst/>
              <a:gdLst/>
              <a:ahLst/>
              <a:cxnLst/>
              <a:rect l="l" t="t" r="r" b="b"/>
              <a:pathLst>
                <a:path w="138453" h="159881" fill="none" extrusionOk="0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-1770353" y="2847825"/>
              <a:ext cx="3624725" cy="4185475"/>
            </a:xfrm>
            <a:custGeom>
              <a:avLst/>
              <a:gdLst/>
              <a:ahLst/>
              <a:cxnLst/>
              <a:rect l="l" t="t" r="r" b="b"/>
              <a:pathLst>
                <a:path w="144989" h="167419" fill="none" extrusionOk="0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-1852428" y="2753600"/>
              <a:ext cx="3788850" cy="4373925"/>
            </a:xfrm>
            <a:custGeom>
              <a:avLst/>
              <a:gdLst/>
              <a:ahLst/>
              <a:cxnLst/>
              <a:rect l="l" t="t" r="r" b="b"/>
              <a:pathLst>
                <a:path w="151554" h="174957" fill="none" extrusionOk="0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-1934478" y="2658600"/>
              <a:ext cx="3952225" cy="4563925"/>
            </a:xfrm>
            <a:custGeom>
              <a:avLst/>
              <a:gdLst/>
              <a:ahLst/>
              <a:cxnLst/>
              <a:rect l="l" t="t" r="r" b="b"/>
              <a:pathLst>
                <a:path w="158089" h="182557" fill="none" extrusionOk="0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-2015803" y="2564375"/>
              <a:ext cx="4115600" cy="4752375"/>
            </a:xfrm>
            <a:custGeom>
              <a:avLst/>
              <a:gdLst/>
              <a:ahLst/>
              <a:cxnLst/>
              <a:rect l="l" t="t" r="r" b="b"/>
              <a:pathLst>
                <a:path w="164624" h="190095" fill="none" extrusionOk="0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-2097853" y="2470150"/>
              <a:ext cx="4279725" cy="4940825"/>
            </a:xfrm>
            <a:custGeom>
              <a:avLst/>
              <a:gdLst/>
              <a:ahLst/>
              <a:cxnLst/>
              <a:rect l="l" t="t" r="r" b="b"/>
              <a:pathLst>
                <a:path w="171189" h="197633" fill="none" extrusionOk="0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-2179928" y="2375175"/>
              <a:ext cx="4443125" cy="5130775"/>
            </a:xfrm>
            <a:custGeom>
              <a:avLst/>
              <a:gdLst/>
              <a:ahLst/>
              <a:cxnLst/>
              <a:rect l="l" t="t" r="r" b="b"/>
              <a:pathLst>
                <a:path w="177725" h="205231" fill="none" extrusionOk="0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-2261228" y="2280925"/>
              <a:ext cx="4606475" cy="5319275"/>
            </a:xfrm>
            <a:custGeom>
              <a:avLst/>
              <a:gdLst/>
              <a:ahLst/>
              <a:cxnLst/>
              <a:rect l="l" t="t" r="r" b="b"/>
              <a:pathLst>
                <a:path w="184259" h="212771" fill="none" extrusionOk="0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-2343303" y="2186700"/>
              <a:ext cx="4770625" cy="5507725"/>
            </a:xfrm>
            <a:custGeom>
              <a:avLst/>
              <a:gdLst/>
              <a:ahLst/>
              <a:cxnLst/>
              <a:rect l="l" t="t" r="r" b="b"/>
              <a:pathLst>
                <a:path w="190825" h="220309" fill="none" extrusionOk="0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-2425378" y="2091725"/>
              <a:ext cx="4934000" cy="5697675"/>
            </a:xfrm>
            <a:custGeom>
              <a:avLst/>
              <a:gdLst/>
              <a:ahLst/>
              <a:cxnLst/>
              <a:rect l="l" t="t" r="r" b="b"/>
              <a:pathLst>
                <a:path w="197360" h="227907" fill="none" extrusionOk="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-2506678" y="1997500"/>
              <a:ext cx="5097375" cy="5886125"/>
            </a:xfrm>
            <a:custGeom>
              <a:avLst/>
              <a:gdLst/>
              <a:ahLst/>
              <a:cxnLst/>
              <a:rect l="l" t="t" r="r" b="b"/>
              <a:pathLst>
                <a:path w="203895" h="235445" fill="none" extrusionOk="0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-2588753" y="1903275"/>
              <a:ext cx="5261525" cy="6074575"/>
            </a:xfrm>
            <a:custGeom>
              <a:avLst/>
              <a:gdLst/>
              <a:ahLst/>
              <a:cxnLst/>
              <a:rect l="l" t="t" r="r" b="b"/>
              <a:pathLst>
                <a:path w="210461" h="242983" fill="none" extrusionOk="0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-2670053" y="1808275"/>
              <a:ext cx="5424125" cy="6264575"/>
            </a:xfrm>
            <a:custGeom>
              <a:avLst/>
              <a:gdLst/>
              <a:ahLst/>
              <a:cxnLst/>
              <a:rect l="l" t="t" r="r" b="b"/>
              <a:pathLst>
                <a:path w="216965" h="250583" fill="none" extrusionOk="0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-2752128" y="1714050"/>
              <a:ext cx="5588275" cy="6453025"/>
            </a:xfrm>
            <a:custGeom>
              <a:avLst/>
              <a:gdLst/>
              <a:ahLst/>
              <a:cxnLst/>
              <a:rect l="l" t="t" r="r" b="b"/>
              <a:pathLst>
                <a:path w="223531" h="258121" fill="none" extrusionOk="0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-2834203" y="1619825"/>
              <a:ext cx="5751650" cy="6641475"/>
            </a:xfrm>
            <a:custGeom>
              <a:avLst/>
              <a:gdLst/>
              <a:ahLst/>
              <a:cxnLst/>
              <a:rect l="l" t="t" r="r" b="b"/>
              <a:pathLst>
                <a:path w="230066" h="265659" fill="none" extrusionOk="0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-2915503" y="1525600"/>
              <a:ext cx="5915025" cy="6829925"/>
            </a:xfrm>
            <a:custGeom>
              <a:avLst/>
              <a:gdLst/>
              <a:ahLst/>
              <a:cxnLst/>
              <a:rect l="l" t="t" r="r" b="b"/>
              <a:pathLst>
                <a:path w="236601" h="273197" fill="none" extrusionOk="0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-2997578" y="1430625"/>
              <a:ext cx="6079175" cy="7019875"/>
            </a:xfrm>
            <a:custGeom>
              <a:avLst/>
              <a:gdLst/>
              <a:ahLst/>
              <a:cxnLst/>
              <a:rect l="l" t="t" r="r" b="b"/>
              <a:pathLst>
                <a:path w="243167" h="280795" fill="none" extrusionOk="0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-3079653" y="1336400"/>
              <a:ext cx="6242550" cy="7208325"/>
            </a:xfrm>
            <a:custGeom>
              <a:avLst/>
              <a:gdLst/>
              <a:ahLst/>
              <a:cxnLst/>
              <a:rect l="l" t="t" r="r" b="b"/>
              <a:pathLst>
                <a:path w="249702" h="288333" fill="none" extrusionOk="0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-3160953" y="1242175"/>
              <a:ext cx="6405925" cy="7396775"/>
            </a:xfrm>
            <a:custGeom>
              <a:avLst/>
              <a:gdLst/>
              <a:ahLst/>
              <a:cxnLst/>
              <a:rect l="l" t="t" r="r" b="b"/>
              <a:pathLst>
                <a:path w="256237" h="295871" fill="none" extrusionOk="0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25"/>
          <p:cNvGrpSpPr/>
          <p:nvPr/>
        </p:nvGrpSpPr>
        <p:grpSpPr>
          <a:xfrm>
            <a:off x="5916597" y="-3340725"/>
            <a:ext cx="6405925" cy="7396775"/>
            <a:chOff x="-3160953" y="-3340725"/>
            <a:chExt cx="6405925" cy="7396775"/>
          </a:xfrm>
        </p:grpSpPr>
        <p:sp>
          <p:nvSpPr>
            <p:cNvPr id="677" name="Google Shape;677;p25"/>
            <p:cNvSpPr/>
            <p:nvPr/>
          </p:nvSpPr>
          <p:spPr>
            <a:xfrm>
              <a:off x="-625178" y="-412875"/>
              <a:ext cx="1334375" cy="1541075"/>
            </a:xfrm>
            <a:custGeom>
              <a:avLst/>
              <a:gdLst/>
              <a:ahLst/>
              <a:cxnLst/>
              <a:rect l="l" t="t" r="r" b="b"/>
              <a:pathLst>
                <a:path w="53375" h="61643" fill="none" extrusionOk="0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-707253" y="-507100"/>
              <a:ext cx="1498525" cy="1729525"/>
            </a:xfrm>
            <a:custGeom>
              <a:avLst/>
              <a:gdLst/>
              <a:ahLst/>
              <a:cxnLst/>
              <a:rect l="l" t="t" r="r" b="b"/>
              <a:pathLst>
                <a:path w="59941" h="69181" fill="none" extrusionOk="0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-789328" y="-602100"/>
              <a:ext cx="1661900" cy="1919525"/>
            </a:xfrm>
            <a:custGeom>
              <a:avLst/>
              <a:gdLst/>
              <a:ahLst/>
              <a:cxnLst/>
              <a:rect l="l" t="t" r="r" b="b"/>
              <a:pathLst>
                <a:path w="66476" h="76781" fill="none" extrusionOk="0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-870628" y="-696325"/>
              <a:ext cx="1825275" cy="2107975"/>
            </a:xfrm>
            <a:custGeom>
              <a:avLst/>
              <a:gdLst/>
              <a:ahLst/>
              <a:cxnLst/>
              <a:rect l="l" t="t" r="r" b="b"/>
              <a:pathLst>
                <a:path w="73011" h="84319" fill="none" extrusionOk="0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-952703" y="-790550"/>
              <a:ext cx="1989425" cy="2296425"/>
            </a:xfrm>
            <a:custGeom>
              <a:avLst/>
              <a:gdLst/>
              <a:ahLst/>
              <a:cxnLst/>
              <a:rect l="l" t="t" r="r" b="b"/>
              <a:pathLst>
                <a:path w="79577" h="91857" fill="none" extrusionOk="0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-1034778" y="-884775"/>
              <a:ext cx="2152800" cy="2484875"/>
            </a:xfrm>
            <a:custGeom>
              <a:avLst/>
              <a:gdLst/>
              <a:ahLst/>
              <a:cxnLst/>
              <a:rect l="l" t="t" r="r" b="b"/>
              <a:pathLst>
                <a:path w="86112" h="99395" fill="none" extrusionOk="0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-1116078" y="-979750"/>
              <a:ext cx="2316175" cy="2674825"/>
            </a:xfrm>
            <a:custGeom>
              <a:avLst/>
              <a:gdLst/>
              <a:ahLst/>
              <a:cxnLst/>
              <a:rect l="l" t="t" r="r" b="b"/>
              <a:pathLst>
                <a:path w="92647" h="106993" fill="none" extrusionOk="0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-1198153" y="-1073975"/>
              <a:ext cx="2480325" cy="2863275"/>
            </a:xfrm>
            <a:custGeom>
              <a:avLst/>
              <a:gdLst/>
              <a:ahLst/>
              <a:cxnLst/>
              <a:rect l="l" t="t" r="r" b="b"/>
              <a:pathLst>
                <a:path w="99213" h="114531" fill="none" extrusionOk="0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-1279453" y="-1168200"/>
              <a:ext cx="2642925" cy="3051725"/>
            </a:xfrm>
            <a:custGeom>
              <a:avLst/>
              <a:gdLst/>
              <a:ahLst/>
              <a:cxnLst/>
              <a:rect l="l" t="t" r="r" b="b"/>
              <a:pathLst>
                <a:path w="105717" h="122069" fill="none" extrusionOk="0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-1361528" y="-1263200"/>
              <a:ext cx="2807075" cy="3241725"/>
            </a:xfrm>
            <a:custGeom>
              <a:avLst/>
              <a:gdLst/>
              <a:ahLst/>
              <a:cxnLst/>
              <a:rect l="l" t="t" r="r" b="b"/>
              <a:pathLst>
                <a:path w="112283" h="129669" fill="none" extrusionOk="0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-1443603" y="-1357425"/>
              <a:ext cx="2970450" cy="3430175"/>
            </a:xfrm>
            <a:custGeom>
              <a:avLst/>
              <a:gdLst/>
              <a:ahLst/>
              <a:cxnLst/>
              <a:rect l="l" t="t" r="r" b="b"/>
              <a:pathLst>
                <a:path w="118818" h="137207" fill="none" extrusionOk="0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-1524903" y="-1451650"/>
              <a:ext cx="3133825" cy="3618625"/>
            </a:xfrm>
            <a:custGeom>
              <a:avLst/>
              <a:gdLst/>
              <a:ahLst/>
              <a:cxnLst/>
              <a:rect l="l" t="t" r="r" b="b"/>
              <a:pathLst>
                <a:path w="125353" h="144745" fill="none" extrusionOk="0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-1606978" y="-1546625"/>
              <a:ext cx="3297975" cy="3808575"/>
            </a:xfrm>
            <a:custGeom>
              <a:avLst/>
              <a:gdLst/>
              <a:ahLst/>
              <a:cxnLst/>
              <a:rect l="l" t="t" r="r" b="b"/>
              <a:pathLst>
                <a:path w="131919" h="152343" fill="none" extrusionOk="0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-1689028" y="-1640850"/>
              <a:ext cx="3461325" cy="3997025"/>
            </a:xfrm>
            <a:custGeom>
              <a:avLst/>
              <a:gdLst/>
              <a:ahLst/>
              <a:cxnLst/>
              <a:rect l="l" t="t" r="r" b="b"/>
              <a:pathLst>
                <a:path w="138453" h="159881" fill="none" extrusionOk="0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-1770353" y="-1735075"/>
              <a:ext cx="3624725" cy="4185475"/>
            </a:xfrm>
            <a:custGeom>
              <a:avLst/>
              <a:gdLst/>
              <a:ahLst/>
              <a:cxnLst/>
              <a:rect l="l" t="t" r="r" b="b"/>
              <a:pathLst>
                <a:path w="144989" h="167419" fill="none" extrusionOk="0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-1852428" y="-1829300"/>
              <a:ext cx="3788850" cy="4373925"/>
            </a:xfrm>
            <a:custGeom>
              <a:avLst/>
              <a:gdLst/>
              <a:ahLst/>
              <a:cxnLst/>
              <a:rect l="l" t="t" r="r" b="b"/>
              <a:pathLst>
                <a:path w="151554" h="174957" fill="none" extrusionOk="0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-1934478" y="-1924300"/>
              <a:ext cx="3952225" cy="4563925"/>
            </a:xfrm>
            <a:custGeom>
              <a:avLst/>
              <a:gdLst/>
              <a:ahLst/>
              <a:cxnLst/>
              <a:rect l="l" t="t" r="r" b="b"/>
              <a:pathLst>
                <a:path w="158089" h="182557" fill="none" extrusionOk="0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-2015803" y="-2018525"/>
              <a:ext cx="4115600" cy="4752375"/>
            </a:xfrm>
            <a:custGeom>
              <a:avLst/>
              <a:gdLst/>
              <a:ahLst/>
              <a:cxnLst/>
              <a:rect l="l" t="t" r="r" b="b"/>
              <a:pathLst>
                <a:path w="164624" h="190095" fill="none" extrusionOk="0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-2097853" y="-2112750"/>
              <a:ext cx="4279725" cy="4940825"/>
            </a:xfrm>
            <a:custGeom>
              <a:avLst/>
              <a:gdLst/>
              <a:ahLst/>
              <a:cxnLst/>
              <a:rect l="l" t="t" r="r" b="b"/>
              <a:pathLst>
                <a:path w="171189" h="197633" fill="none" extrusionOk="0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-2179928" y="-2207725"/>
              <a:ext cx="4443125" cy="5130775"/>
            </a:xfrm>
            <a:custGeom>
              <a:avLst/>
              <a:gdLst/>
              <a:ahLst/>
              <a:cxnLst/>
              <a:rect l="l" t="t" r="r" b="b"/>
              <a:pathLst>
                <a:path w="177725" h="205231" fill="none" extrusionOk="0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-2261228" y="-2301975"/>
              <a:ext cx="4606475" cy="5319275"/>
            </a:xfrm>
            <a:custGeom>
              <a:avLst/>
              <a:gdLst/>
              <a:ahLst/>
              <a:cxnLst/>
              <a:rect l="l" t="t" r="r" b="b"/>
              <a:pathLst>
                <a:path w="184259" h="212771" fill="none" extrusionOk="0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-2343303" y="-2396200"/>
              <a:ext cx="4770625" cy="5507725"/>
            </a:xfrm>
            <a:custGeom>
              <a:avLst/>
              <a:gdLst/>
              <a:ahLst/>
              <a:cxnLst/>
              <a:rect l="l" t="t" r="r" b="b"/>
              <a:pathLst>
                <a:path w="190825" h="220309" fill="none" extrusionOk="0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-2425378" y="-2491175"/>
              <a:ext cx="4934000" cy="5697675"/>
            </a:xfrm>
            <a:custGeom>
              <a:avLst/>
              <a:gdLst/>
              <a:ahLst/>
              <a:cxnLst/>
              <a:rect l="l" t="t" r="r" b="b"/>
              <a:pathLst>
                <a:path w="197360" h="227907" fill="none" extrusionOk="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-2506678" y="-2585400"/>
              <a:ext cx="5097375" cy="5886125"/>
            </a:xfrm>
            <a:custGeom>
              <a:avLst/>
              <a:gdLst/>
              <a:ahLst/>
              <a:cxnLst/>
              <a:rect l="l" t="t" r="r" b="b"/>
              <a:pathLst>
                <a:path w="203895" h="235445" fill="none" extrusionOk="0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-2588753" y="-2679625"/>
              <a:ext cx="5261525" cy="6074575"/>
            </a:xfrm>
            <a:custGeom>
              <a:avLst/>
              <a:gdLst/>
              <a:ahLst/>
              <a:cxnLst/>
              <a:rect l="l" t="t" r="r" b="b"/>
              <a:pathLst>
                <a:path w="210461" h="242983" fill="none" extrusionOk="0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-2670053" y="-2774625"/>
              <a:ext cx="5424125" cy="6264575"/>
            </a:xfrm>
            <a:custGeom>
              <a:avLst/>
              <a:gdLst/>
              <a:ahLst/>
              <a:cxnLst/>
              <a:rect l="l" t="t" r="r" b="b"/>
              <a:pathLst>
                <a:path w="216965" h="250583" fill="none" extrusionOk="0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-2752128" y="-2868850"/>
              <a:ext cx="5588275" cy="6453025"/>
            </a:xfrm>
            <a:custGeom>
              <a:avLst/>
              <a:gdLst/>
              <a:ahLst/>
              <a:cxnLst/>
              <a:rect l="l" t="t" r="r" b="b"/>
              <a:pathLst>
                <a:path w="223531" h="258121" fill="none" extrusionOk="0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-2834203" y="-2963075"/>
              <a:ext cx="5751650" cy="6641475"/>
            </a:xfrm>
            <a:custGeom>
              <a:avLst/>
              <a:gdLst/>
              <a:ahLst/>
              <a:cxnLst/>
              <a:rect l="l" t="t" r="r" b="b"/>
              <a:pathLst>
                <a:path w="230066" h="265659" fill="none" extrusionOk="0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-2915503" y="-3057300"/>
              <a:ext cx="5915025" cy="6829925"/>
            </a:xfrm>
            <a:custGeom>
              <a:avLst/>
              <a:gdLst/>
              <a:ahLst/>
              <a:cxnLst/>
              <a:rect l="l" t="t" r="r" b="b"/>
              <a:pathLst>
                <a:path w="236601" h="273197" fill="none" extrusionOk="0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-2997578" y="-3152275"/>
              <a:ext cx="6079175" cy="7019875"/>
            </a:xfrm>
            <a:custGeom>
              <a:avLst/>
              <a:gdLst/>
              <a:ahLst/>
              <a:cxnLst/>
              <a:rect l="l" t="t" r="r" b="b"/>
              <a:pathLst>
                <a:path w="243167" h="280795" fill="none" extrusionOk="0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-3079653" y="-3246500"/>
              <a:ext cx="6242550" cy="7208325"/>
            </a:xfrm>
            <a:custGeom>
              <a:avLst/>
              <a:gdLst/>
              <a:ahLst/>
              <a:cxnLst/>
              <a:rect l="l" t="t" r="r" b="b"/>
              <a:pathLst>
                <a:path w="249702" h="288333" fill="none" extrusionOk="0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-3160953" y="-3340725"/>
              <a:ext cx="6405925" cy="7396775"/>
            </a:xfrm>
            <a:custGeom>
              <a:avLst/>
              <a:gdLst/>
              <a:ahLst/>
              <a:cxnLst/>
              <a:rect l="l" t="t" r="r" b="b"/>
              <a:pathLst>
                <a:path w="256237" h="295871" fill="none" extrusionOk="0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4"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26"/>
          <p:cNvGrpSpPr/>
          <p:nvPr/>
        </p:nvGrpSpPr>
        <p:grpSpPr>
          <a:xfrm>
            <a:off x="-3079214" y="-2854916"/>
            <a:ext cx="9015075" cy="9014606"/>
            <a:chOff x="-3079214" y="-2854916"/>
            <a:chExt cx="9015075" cy="9014606"/>
          </a:xfrm>
        </p:grpSpPr>
        <p:sp>
          <p:nvSpPr>
            <p:cNvPr id="711" name="Google Shape;711;p26"/>
            <p:cNvSpPr/>
            <p:nvPr/>
          </p:nvSpPr>
          <p:spPr>
            <a:xfrm rot="1507447">
              <a:off x="-1961033" y="-1736481"/>
              <a:ext cx="6778712" cy="6777737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 rot="1507447">
              <a:off x="-1661035" y="-1510582"/>
              <a:ext cx="6287378" cy="6287432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 rot="1507447">
              <a:off x="-1361954" y="-1284887"/>
              <a:ext cx="5797018" cy="5797072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 rot="1507447">
              <a:off x="-1062669" y="-1060109"/>
              <a:ext cx="5306713" cy="5307688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 rot="1507447">
              <a:off x="-763422" y="-834431"/>
              <a:ext cx="4816408" cy="4816408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 rot="1507447">
              <a:off x="-464342" y="-608736"/>
              <a:ext cx="4326048" cy="4326048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 rot="1507447">
              <a:off x="-165273" y="-383043"/>
              <a:ext cx="3835689" cy="3835743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 rot="1507447">
              <a:off x="133756" y="-157360"/>
              <a:ext cx="3345383" cy="3345383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 rot="1507447">
              <a:off x="432834" y="68347"/>
              <a:ext cx="2855078" cy="2855024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 rot="1507447">
              <a:off x="732843" y="294194"/>
              <a:ext cx="2363744" cy="2364773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 rot="1507447">
              <a:off x="1031924" y="519889"/>
              <a:ext cx="1873384" cy="1874413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 rot="1507447">
              <a:off x="1331211" y="745630"/>
              <a:ext cx="1383025" cy="1383079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 rot="1507447">
              <a:off x="1630238" y="971325"/>
              <a:ext cx="892774" cy="892720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26"/>
          <p:cNvGrpSpPr/>
          <p:nvPr/>
        </p:nvGrpSpPr>
        <p:grpSpPr>
          <a:xfrm>
            <a:off x="2465785" y="15912"/>
            <a:ext cx="8779739" cy="8779939"/>
            <a:chOff x="-2559415" y="-1095563"/>
            <a:chExt cx="8779739" cy="8779939"/>
          </a:xfrm>
        </p:grpSpPr>
        <p:sp>
          <p:nvSpPr>
            <p:cNvPr id="725" name="Google Shape;725;p26"/>
            <p:cNvSpPr/>
            <p:nvPr/>
          </p:nvSpPr>
          <p:spPr>
            <a:xfrm rot="3239528" flipH="1">
              <a:off x="-1312538" y="151865"/>
              <a:ext cx="6285986" cy="6285082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 rot="3239528" flipH="1">
              <a:off x="-1076700" y="326347"/>
              <a:ext cx="5830366" cy="5830416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 rot="3239528" flipH="1">
              <a:off x="-841029" y="501206"/>
              <a:ext cx="5375649" cy="5375699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 rot="3239528" flipH="1">
              <a:off x="-605032" y="675326"/>
              <a:ext cx="4920983" cy="4921887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 rot="3239528" flipH="1">
              <a:off x="-368984" y="850351"/>
              <a:ext cx="4466316" cy="4466316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 rot="3239528" flipH="1">
              <a:off x="-133313" y="1025209"/>
              <a:ext cx="4011600" cy="4011600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 rot="3239528" flipH="1">
              <a:off x="102339" y="1200057"/>
              <a:ext cx="3556883" cy="3556933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 rot="3239528" flipH="1">
              <a:off x="338000" y="1374936"/>
              <a:ext cx="3102217" cy="3102217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 rot="3239528" flipH="1">
              <a:off x="573632" y="1549774"/>
              <a:ext cx="2647550" cy="2647500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 rot="3239528" flipH="1">
              <a:off x="809489" y="1724216"/>
              <a:ext cx="2191930" cy="2192884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 rot="3239528" flipH="1">
              <a:off x="1045161" y="1899074"/>
              <a:ext cx="1737213" cy="1738167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 rot="3239528" flipH="1">
              <a:off x="1281198" y="2074119"/>
              <a:ext cx="1282497" cy="1282547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 rot="3239528" flipH="1">
              <a:off x="1516820" y="2248977"/>
              <a:ext cx="827880" cy="827830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5894575" y="2050675"/>
            <a:ext cx="2460000" cy="9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 idx="2" hasCustomPrompt="1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5894575" y="3143300"/>
            <a:ext cx="2321100" cy="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72" name="Google Shape;72;p3"/>
          <p:cNvGrpSpPr/>
          <p:nvPr/>
        </p:nvGrpSpPr>
        <p:grpSpPr>
          <a:xfrm>
            <a:off x="-2194475" y="-570787"/>
            <a:ext cx="7111100" cy="6284325"/>
            <a:chOff x="-2194475" y="-570787"/>
            <a:chExt cx="7111100" cy="6284325"/>
          </a:xfrm>
        </p:grpSpPr>
        <p:sp>
          <p:nvSpPr>
            <p:cNvPr id="73" name="Google Shape;73;p3"/>
            <p:cNvSpPr/>
            <p:nvPr/>
          </p:nvSpPr>
          <p:spPr>
            <a:xfrm>
              <a:off x="706800" y="1816038"/>
              <a:ext cx="1308575" cy="1511425"/>
            </a:xfrm>
            <a:custGeom>
              <a:avLst/>
              <a:gdLst/>
              <a:ahLst/>
              <a:cxnLst/>
              <a:rect l="l" t="t" r="r" b="b"/>
              <a:pathLst>
                <a:path w="52343" h="60457" fill="none" extrusionOk="0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99350" y="1645063"/>
              <a:ext cx="1723475" cy="1852625"/>
            </a:xfrm>
            <a:custGeom>
              <a:avLst/>
              <a:gdLst/>
              <a:ahLst/>
              <a:cxnLst/>
              <a:rect l="l" t="t" r="r" b="b"/>
              <a:pathLst>
                <a:path w="68939" h="74105" fill="none" extrusionOk="0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91900" y="1474838"/>
              <a:ext cx="2137600" cy="2193075"/>
            </a:xfrm>
            <a:custGeom>
              <a:avLst/>
              <a:gdLst/>
              <a:ahLst/>
              <a:cxnLst/>
              <a:rect l="l" t="t" r="r" b="b"/>
              <a:pathLst>
                <a:path w="85504" h="87723" fill="none" extrusionOk="0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200" y="1304613"/>
              <a:ext cx="2551750" cy="2534275"/>
            </a:xfrm>
            <a:custGeom>
              <a:avLst/>
              <a:gdLst/>
              <a:ahLst/>
              <a:cxnLst/>
              <a:rect l="l" t="t" r="r" b="b"/>
              <a:pathLst>
                <a:path w="102070" h="101371" fill="none" extrusionOk="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-122250" y="1133638"/>
              <a:ext cx="2966650" cy="2875450"/>
            </a:xfrm>
            <a:custGeom>
              <a:avLst/>
              <a:gdLst/>
              <a:ahLst/>
              <a:cxnLst/>
              <a:rect l="l" t="t" r="r" b="b"/>
              <a:pathLst>
                <a:path w="118666" h="115018" fill="none" extrusionOk="0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329700" y="963438"/>
              <a:ext cx="3381550" cy="3215875"/>
            </a:xfrm>
            <a:custGeom>
              <a:avLst/>
              <a:gdLst/>
              <a:ahLst/>
              <a:cxnLst/>
              <a:rect l="l" t="t" r="r" b="b"/>
              <a:pathLst>
                <a:path w="135262" h="128635" fill="none" extrusionOk="0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-537150" y="793213"/>
              <a:ext cx="3795700" cy="3557075"/>
            </a:xfrm>
            <a:custGeom>
              <a:avLst/>
              <a:gdLst/>
              <a:ahLst/>
              <a:cxnLst/>
              <a:rect l="l" t="t" r="r" b="b"/>
              <a:pathLst>
                <a:path w="151828" h="142283" fill="none" extrusionOk="0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-743825" y="622238"/>
              <a:ext cx="4209825" cy="3898250"/>
            </a:xfrm>
            <a:custGeom>
              <a:avLst/>
              <a:gdLst/>
              <a:ahLst/>
              <a:cxnLst/>
              <a:rect l="l" t="t" r="r" b="b"/>
              <a:pathLst>
                <a:path w="168393" h="155930" fill="none" extrusionOk="0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-951275" y="452038"/>
              <a:ext cx="4624725" cy="4238675"/>
            </a:xfrm>
            <a:custGeom>
              <a:avLst/>
              <a:gdLst/>
              <a:ahLst/>
              <a:cxnLst/>
              <a:rect l="l" t="t" r="r" b="b"/>
              <a:pathLst>
                <a:path w="184989" h="169547" fill="none" extrusionOk="0">
                  <a:moveTo>
                    <a:pt x="0" y="75411"/>
                  </a:moveTo>
                  <a:lnTo>
                    <a:pt x="54348" y="0"/>
                  </a:lnTo>
                  <a:lnTo>
                    <a:pt x="146842" y="9362"/>
                  </a:lnTo>
                  <a:lnTo>
                    <a:pt x="184989" y="94135"/>
                  </a:lnTo>
                  <a:lnTo>
                    <a:pt x="130641" y="169547"/>
                  </a:lnTo>
                  <a:lnTo>
                    <a:pt x="38147" y="160185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-1158725" y="281813"/>
              <a:ext cx="5038875" cy="4579875"/>
            </a:xfrm>
            <a:custGeom>
              <a:avLst/>
              <a:gdLst/>
              <a:ahLst/>
              <a:cxnLst/>
              <a:rect l="l" t="t" r="r" b="b"/>
              <a:pathLst>
                <a:path w="201555" h="183195" fill="none" extrusionOk="0">
                  <a:moveTo>
                    <a:pt x="0" y="82950"/>
                  </a:moveTo>
                  <a:lnTo>
                    <a:pt x="57874" y="0"/>
                  </a:lnTo>
                  <a:lnTo>
                    <a:pt x="158666" y="8633"/>
                  </a:lnTo>
                  <a:lnTo>
                    <a:pt x="201554" y="100215"/>
                  </a:lnTo>
                  <a:lnTo>
                    <a:pt x="143711" y="183195"/>
                  </a:lnTo>
                  <a:lnTo>
                    <a:pt x="42919" y="17453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-1365425" y="110838"/>
              <a:ext cx="5453025" cy="4921075"/>
            </a:xfrm>
            <a:custGeom>
              <a:avLst/>
              <a:gdLst/>
              <a:ahLst/>
              <a:cxnLst/>
              <a:rect l="l" t="t" r="r" b="b"/>
              <a:pathLst>
                <a:path w="218121" h="196843" fill="none" extrusionOk="0">
                  <a:moveTo>
                    <a:pt x="1" y="90518"/>
                  </a:moveTo>
                  <a:lnTo>
                    <a:pt x="61370" y="0"/>
                  </a:lnTo>
                  <a:lnTo>
                    <a:pt x="170460" y="7934"/>
                  </a:lnTo>
                  <a:lnTo>
                    <a:pt x="218120" y="106355"/>
                  </a:lnTo>
                  <a:lnTo>
                    <a:pt x="156721" y="196842"/>
                  </a:lnTo>
                  <a:lnTo>
                    <a:pt x="47661" y="18893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-1572875" y="-59387"/>
              <a:ext cx="5867925" cy="5261500"/>
            </a:xfrm>
            <a:custGeom>
              <a:avLst/>
              <a:gdLst/>
              <a:ahLst/>
              <a:cxnLst/>
              <a:rect l="l" t="t" r="r" b="b"/>
              <a:pathLst>
                <a:path w="234717" h="210460" fill="none" extrusionOk="0">
                  <a:moveTo>
                    <a:pt x="1" y="98027"/>
                  </a:moveTo>
                  <a:lnTo>
                    <a:pt x="64895" y="1"/>
                  </a:lnTo>
                  <a:lnTo>
                    <a:pt x="182253" y="7205"/>
                  </a:lnTo>
                  <a:lnTo>
                    <a:pt x="234716" y="112434"/>
                  </a:lnTo>
                  <a:lnTo>
                    <a:pt x="169791" y="210460"/>
                  </a:lnTo>
                  <a:lnTo>
                    <a:pt x="52433" y="203286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-1780325" y="-229587"/>
              <a:ext cx="6282825" cy="5602675"/>
            </a:xfrm>
            <a:custGeom>
              <a:avLst/>
              <a:gdLst/>
              <a:ahLst/>
              <a:cxnLst/>
              <a:rect l="l" t="t" r="r" b="b"/>
              <a:pathLst>
                <a:path w="251313" h="224107" fill="none" extrusionOk="0">
                  <a:moveTo>
                    <a:pt x="1" y="105564"/>
                  </a:moveTo>
                  <a:lnTo>
                    <a:pt x="68452" y="0"/>
                  </a:lnTo>
                  <a:lnTo>
                    <a:pt x="194077" y="6474"/>
                  </a:lnTo>
                  <a:lnTo>
                    <a:pt x="251312" y="118513"/>
                  </a:lnTo>
                  <a:lnTo>
                    <a:pt x="182861" y="224107"/>
                  </a:lnTo>
                  <a:lnTo>
                    <a:pt x="57205" y="21763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-1987775" y="-400562"/>
              <a:ext cx="6696950" cy="5943875"/>
            </a:xfrm>
            <a:custGeom>
              <a:avLst/>
              <a:gdLst/>
              <a:ahLst/>
              <a:cxnLst/>
              <a:rect l="l" t="t" r="r" b="b"/>
              <a:pathLst>
                <a:path w="267878" h="237755" fill="none" extrusionOk="0">
                  <a:moveTo>
                    <a:pt x="1" y="113133"/>
                  </a:moveTo>
                  <a:lnTo>
                    <a:pt x="71978" y="0"/>
                  </a:lnTo>
                  <a:lnTo>
                    <a:pt x="205901" y="5775"/>
                  </a:lnTo>
                  <a:lnTo>
                    <a:pt x="267878" y="124652"/>
                  </a:lnTo>
                  <a:lnTo>
                    <a:pt x="195931" y="237754"/>
                  </a:lnTo>
                  <a:lnTo>
                    <a:pt x="62008" y="23201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2194475" y="-570787"/>
              <a:ext cx="7111100" cy="6284325"/>
            </a:xfrm>
            <a:custGeom>
              <a:avLst/>
              <a:gdLst/>
              <a:ahLst/>
              <a:cxnLst/>
              <a:rect l="l" t="t" r="r" b="b"/>
              <a:pathLst>
                <a:path w="284444" h="251373" fill="none" extrusionOk="0">
                  <a:moveTo>
                    <a:pt x="1" y="120641"/>
                  </a:moveTo>
                  <a:lnTo>
                    <a:pt x="75473" y="1"/>
                  </a:lnTo>
                  <a:lnTo>
                    <a:pt x="217695" y="5046"/>
                  </a:lnTo>
                  <a:lnTo>
                    <a:pt x="284444" y="130732"/>
                  </a:lnTo>
                  <a:lnTo>
                    <a:pt x="208971" y="251372"/>
                  </a:lnTo>
                  <a:lnTo>
                    <a:pt x="66750" y="24635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841725" y="1779538"/>
            <a:ext cx="3404100" cy="22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841725" y="1166550"/>
            <a:ext cx="34041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91" name="Google Shape;91;p4"/>
          <p:cNvGrpSpPr/>
          <p:nvPr/>
        </p:nvGrpSpPr>
        <p:grpSpPr>
          <a:xfrm>
            <a:off x="-2547268" y="-5954007"/>
            <a:ext cx="8667291" cy="8667613"/>
            <a:chOff x="-2547268" y="-5954007"/>
            <a:chExt cx="8667291" cy="8667613"/>
          </a:xfrm>
        </p:grpSpPr>
        <p:sp>
          <p:nvSpPr>
            <p:cNvPr id="92" name="Google Shape;92;p4"/>
            <p:cNvSpPr/>
            <p:nvPr/>
          </p:nvSpPr>
          <p:spPr>
            <a:xfrm rot="-3724305">
              <a:off x="-1419471" y="-4825661"/>
              <a:ext cx="6411698" cy="6410923"/>
            </a:xfrm>
            <a:custGeom>
              <a:avLst/>
              <a:gdLst/>
              <a:ahLst/>
              <a:cxnLst/>
              <a:rect l="l" t="t" r="r" b="b"/>
              <a:pathLst>
                <a:path w="256449" h="256418" fill="none" extrusionOk="0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 rot="-3724305">
              <a:off x="-1237877" y="-4644797"/>
              <a:ext cx="6048471" cy="6049196"/>
            </a:xfrm>
            <a:custGeom>
              <a:avLst/>
              <a:gdLst/>
              <a:ahLst/>
              <a:cxnLst/>
              <a:rect l="l" t="t" r="r" b="b"/>
              <a:pathLst>
                <a:path w="241921" h="241950" fill="none" extrusionOk="0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 rot="-3724305">
              <a:off x="-1056657" y="-4463176"/>
              <a:ext cx="5685969" cy="5685944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 rot="-3724305">
              <a:off x="-875083" y="-4281743"/>
              <a:ext cx="5323468" cy="5323443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 rot="-3724305">
              <a:off x="-694194" y="-4100672"/>
              <a:ext cx="4960966" cy="4960941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 rot="-3724305">
              <a:off x="-512577" y="-3919040"/>
              <a:ext cx="4597714" cy="4597689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 rot="-3724305">
              <a:off x="-331358" y="-3738176"/>
              <a:ext cx="4235237" cy="4235962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 rot="-3724305">
              <a:off x="-150137" y="-3556555"/>
              <a:ext cx="3872736" cy="3872711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 rot="-3724305">
              <a:off x="31436" y="-3375121"/>
              <a:ext cx="3510234" cy="3510209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 rot="-3724305">
              <a:off x="212325" y="-3194051"/>
              <a:ext cx="3147732" cy="3147707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4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103" name="Google Shape;103;p4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avLst/>
              <a:gdLst/>
              <a:ahLst/>
              <a:cxnLst/>
              <a:rect l="l" t="t" r="r" b="b"/>
              <a:pathLst>
                <a:path w="256449" h="256418" fill="none" extrusionOk="0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avLst/>
              <a:gdLst/>
              <a:ahLst/>
              <a:cxnLst/>
              <a:rect l="l" t="t" r="r" b="b"/>
              <a:pathLst>
                <a:path w="241921" h="241950" fill="none" extrusionOk="0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5137420" y="1957250"/>
            <a:ext cx="2905800" cy="2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title" idx="2"/>
          </p:nvPr>
        </p:nvSpPr>
        <p:spPr>
          <a:xfrm>
            <a:off x="1105872" y="1957250"/>
            <a:ext cx="2905800" cy="2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1103547" y="2465854"/>
            <a:ext cx="2905800" cy="8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body" idx="3"/>
          </p:nvPr>
        </p:nvSpPr>
        <p:spPr>
          <a:xfrm>
            <a:off x="5137424" y="2465854"/>
            <a:ext cx="2905800" cy="8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19" name="Google Shape;119;p5"/>
          <p:cNvGrpSpPr/>
          <p:nvPr/>
        </p:nvGrpSpPr>
        <p:grpSpPr>
          <a:xfrm>
            <a:off x="6496948" y="-2451912"/>
            <a:ext cx="3409056" cy="3409041"/>
            <a:chOff x="7410648" y="-1801712"/>
            <a:chExt cx="3409056" cy="3409041"/>
          </a:xfrm>
        </p:grpSpPr>
        <p:sp>
          <p:nvSpPr>
            <p:cNvPr id="120" name="Google Shape;120;p5"/>
            <p:cNvSpPr/>
            <p:nvPr/>
          </p:nvSpPr>
          <p:spPr>
            <a:xfrm flipH="1">
              <a:off x="7410648" y="-1801712"/>
              <a:ext cx="3409056" cy="3409041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 flipH="1">
              <a:off x="7519323" y="-1692814"/>
              <a:ext cx="3191716" cy="3191701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 flipH="1">
              <a:off x="7627999" y="-1584382"/>
              <a:ext cx="2974376" cy="2974361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 flipH="1">
              <a:off x="7736899" y="-1475485"/>
              <a:ext cx="2756586" cy="2756571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 flipH="1">
              <a:off x="7845567" y="-1367052"/>
              <a:ext cx="2539261" cy="2539696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 flipH="1">
              <a:off x="7954243" y="-1258170"/>
              <a:ext cx="2321921" cy="2321906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 flipH="1">
              <a:off x="8062918" y="-1149273"/>
              <a:ext cx="2104581" cy="2104566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 flipH="1">
              <a:off x="8171594" y="-1040840"/>
              <a:ext cx="1887241" cy="1887226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5"/>
          <p:cNvGrpSpPr/>
          <p:nvPr/>
        </p:nvGrpSpPr>
        <p:grpSpPr>
          <a:xfrm>
            <a:off x="-779952" y="4126363"/>
            <a:ext cx="3409056" cy="3409041"/>
            <a:chOff x="7410648" y="-1420712"/>
            <a:chExt cx="3409056" cy="3409041"/>
          </a:xfrm>
        </p:grpSpPr>
        <p:sp>
          <p:nvSpPr>
            <p:cNvPr id="129" name="Google Shape;129;p5"/>
            <p:cNvSpPr/>
            <p:nvPr/>
          </p:nvSpPr>
          <p:spPr>
            <a:xfrm flipH="1">
              <a:off x="7410648" y="-1420712"/>
              <a:ext cx="3409056" cy="3409041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 flipH="1">
              <a:off x="7519323" y="-1311814"/>
              <a:ext cx="3191716" cy="3191701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 flipH="1">
              <a:off x="7627999" y="-1203382"/>
              <a:ext cx="2974376" cy="2974361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 flipH="1">
              <a:off x="7736899" y="-1094485"/>
              <a:ext cx="2756586" cy="2756571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 flipH="1">
              <a:off x="7845567" y="-986052"/>
              <a:ext cx="2539261" cy="2539696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 flipH="1">
              <a:off x="7954243" y="-877170"/>
              <a:ext cx="2321921" cy="2321906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 flipH="1">
              <a:off x="8062918" y="-768273"/>
              <a:ext cx="2104581" cy="2104566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 flipH="1">
              <a:off x="8171594" y="-659840"/>
              <a:ext cx="1887241" cy="1887226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>
            <a:spLocks noGrp="1"/>
          </p:cNvSpPr>
          <p:nvPr>
            <p:ph type="title"/>
          </p:nvPr>
        </p:nvSpPr>
        <p:spPr>
          <a:xfrm>
            <a:off x="2299525" y="1542025"/>
            <a:ext cx="4545000" cy="19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92" name="Google Shape;192;p8"/>
          <p:cNvGrpSpPr/>
          <p:nvPr/>
        </p:nvGrpSpPr>
        <p:grpSpPr>
          <a:xfrm>
            <a:off x="-2086600" y="1312514"/>
            <a:ext cx="4385963" cy="4505512"/>
            <a:chOff x="-2086588" y="1304889"/>
            <a:chExt cx="4385963" cy="4505512"/>
          </a:xfrm>
        </p:grpSpPr>
        <p:sp>
          <p:nvSpPr>
            <p:cNvPr id="193" name="Google Shape;193;p8"/>
            <p:cNvSpPr/>
            <p:nvPr/>
          </p:nvSpPr>
          <p:spPr>
            <a:xfrm rot="-5400000">
              <a:off x="-803746" y="2557580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 rot="-5400000">
              <a:off x="-1130836" y="2557580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 rot="-5400000">
              <a:off x="-1448449" y="2557571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 rot="-5400000">
              <a:off x="-1747133" y="2557571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 rot="-5400000">
              <a:off x="-2064756" y="2557571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 rot="-5400000">
              <a:off x="-2391837" y="2557580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 rot="-5400000">
              <a:off x="-1252058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 rot="-5400000">
              <a:off x="-1428445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 rot="-5400000">
              <a:off x="-1797061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 rot="-5400000">
              <a:off x="-2104241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 rot="-5400000">
              <a:off x="-2421664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 rot="-5400000">
              <a:off x="-2717339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 rot="-5400000">
              <a:off x="-3040666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8"/>
          <p:cNvGrpSpPr/>
          <p:nvPr/>
        </p:nvGrpSpPr>
        <p:grpSpPr>
          <a:xfrm>
            <a:off x="6844525" y="-904286"/>
            <a:ext cx="4385963" cy="4505512"/>
            <a:chOff x="-3146138" y="2178414"/>
            <a:chExt cx="4385963" cy="4505512"/>
          </a:xfrm>
        </p:grpSpPr>
        <p:sp>
          <p:nvSpPr>
            <p:cNvPr id="207" name="Google Shape;207;p8"/>
            <p:cNvSpPr/>
            <p:nvPr/>
          </p:nvSpPr>
          <p:spPr>
            <a:xfrm rot="5400000" flipH="1">
              <a:off x="-3512076" y="3431105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 rot="5400000" flipH="1">
              <a:off x="-3184985" y="3431105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5400000" flipH="1">
              <a:off x="-2867372" y="3431096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5400000" flipH="1">
              <a:off x="-2568688" y="3431096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5400000" flipH="1">
              <a:off x="-2251066" y="3431096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5400000" flipH="1">
              <a:off x="-1923984" y="3431105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 rot="5400000" flipH="1">
              <a:off x="-4100216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 rot="5400000" flipH="1">
              <a:off x="-3923829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 rot="5400000" flipH="1">
              <a:off x="-3555213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 rot="5400000" flipH="1">
              <a:off x="-3248033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 rot="5400000" flipH="1">
              <a:off x="-2930610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 rot="5400000" flipH="1">
              <a:off x="-2634935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 rot="5400000" flipH="1">
              <a:off x="-2311608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9"/>
          <p:cNvGrpSpPr/>
          <p:nvPr/>
        </p:nvGrpSpPr>
        <p:grpSpPr>
          <a:xfrm>
            <a:off x="-1808412" y="97700"/>
            <a:ext cx="6405925" cy="7396775"/>
            <a:chOff x="-1808412" y="97700"/>
            <a:chExt cx="6405925" cy="7396775"/>
          </a:xfrm>
        </p:grpSpPr>
        <p:sp>
          <p:nvSpPr>
            <p:cNvPr id="222" name="Google Shape;222;p9"/>
            <p:cNvSpPr/>
            <p:nvPr/>
          </p:nvSpPr>
          <p:spPr>
            <a:xfrm>
              <a:off x="727363" y="3025550"/>
              <a:ext cx="1334375" cy="1541075"/>
            </a:xfrm>
            <a:custGeom>
              <a:avLst/>
              <a:gdLst/>
              <a:ahLst/>
              <a:cxnLst/>
              <a:rect l="l" t="t" r="r" b="b"/>
              <a:pathLst>
                <a:path w="53375" h="61643" fill="none" extrusionOk="0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645288" y="2931325"/>
              <a:ext cx="1498525" cy="1729525"/>
            </a:xfrm>
            <a:custGeom>
              <a:avLst/>
              <a:gdLst/>
              <a:ahLst/>
              <a:cxnLst/>
              <a:rect l="l" t="t" r="r" b="b"/>
              <a:pathLst>
                <a:path w="59941" h="69181" fill="none" extrusionOk="0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563213" y="2836325"/>
              <a:ext cx="1661900" cy="1919525"/>
            </a:xfrm>
            <a:custGeom>
              <a:avLst/>
              <a:gdLst/>
              <a:ahLst/>
              <a:cxnLst/>
              <a:rect l="l" t="t" r="r" b="b"/>
              <a:pathLst>
                <a:path w="66476" h="76781" fill="none" extrusionOk="0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481913" y="2742100"/>
              <a:ext cx="1825275" cy="2107975"/>
            </a:xfrm>
            <a:custGeom>
              <a:avLst/>
              <a:gdLst/>
              <a:ahLst/>
              <a:cxnLst/>
              <a:rect l="l" t="t" r="r" b="b"/>
              <a:pathLst>
                <a:path w="73011" h="84319" fill="none" extrusionOk="0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399838" y="2647875"/>
              <a:ext cx="1989425" cy="2296425"/>
            </a:xfrm>
            <a:custGeom>
              <a:avLst/>
              <a:gdLst/>
              <a:ahLst/>
              <a:cxnLst/>
              <a:rect l="l" t="t" r="r" b="b"/>
              <a:pathLst>
                <a:path w="79577" h="91857" fill="none" extrusionOk="0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317763" y="2553650"/>
              <a:ext cx="2152800" cy="2484875"/>
            </a:xfrm>
            <a:custGeom>
              <a:avLst/>
              <a:gdLst/>
              <a:ahLst/>
              <a:cxnLst/>
              <a:rect l="l" t="t" r="r" b="b"/>
              <a:pathLst>
                <a:path w="86112" h="99395" fill="none" extrusionOk="0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236463" y="2458675"/>
              <a:ext cx="2316175" cy="2674825"/>
            </a:xfrm>
            <a:custGeom>
              <a:avLst/>
              <a:gdLst/>
              <a:ahLst/>
              <a:cxnLst/>
              <a:rect l="l" t="t" r="r" b="b"/>
              <a:pathLst>
                <a:path w="92647" h="106993" fill="none" extrusionOk="0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154388" y="2364450"/>
              <a:ext cx="2480325" cy="2863275"/>
            </a:xfrm>
            <a:custGeom>
              <a:avLst/>
              <a:gdLst/>
              <a:ahLst/>
              <a:cxnLst/>
              <a:rect l="l" t="t" r="r" b="b"/>
              <a:pathLst>
                <a:path w="99213" h="114531" fill="none" extrusionOk="0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73088" y="2270225"/>
              <a:ext cx="2642925" cy="3051725"/>
            </a:xfrm>
            <a:custGeom>
              <a:avLst/>
              <a:gdLst/>
              <a:ahLst/>
              <a:cxnLst/>
              <a:rect l="l" t="t" r="r" b="b"/>
              <a:pathLst>
                <a:path w="105717" h="122069" fill="none" extrusionOk="0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-8987" y="2175225"/>
              <a:ext cx="2807075" cy="3241725"/>
            </a:xfrm>
            <a:custGeom>
              <a:avLst/>
              <a:gdLst/>
              <a:ahLst/>
              <a:cxnLst/>
              <a:rect l="l" t="t" r="r" b="b"/>
              <a:pathLst>
                <a:path w="112283" h="129669" fill="none" extrusionOk="0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-91062" y="2081000"/>
              <a:ext cx="2970450" cy="3430175"/>
            </a:xfrm>
            <a:custGeom>
              <a:avLst/>
              <a:gdLst/>
              <a:ahLst/>
              <a:cxnLst/>
              <a:rect l="l" t="t" r="r" b="b"/>
              <a:pathLst>
                <a:path w="118818" h="137207" fill="none" extrusionOk="0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-172362" y="1986775"/>
              <a:ext cx="3133825" cy="3618625"/>
            </a:xfrm>
            <a:custGeom>
              <a:avLst/>
              <a:gdLst/>
              <a:ahLst/>
              <a:cxnLst/>
              <a:rect l="l" t="t" r="r" b="b"/>
              <a:pathLst>
                <a:path w="125353" h="144745" fill="none" extrusionOk="0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-254437" y="1891800"/>
              <a:ext cx="3297975" cy="3808575"/>
            </a:xfrm>
            <a:custGeom>
              <a:avLst/>
              <a:gdLst/>
              <a:ahLst/>
              <a:cxnLst/>
              <a:rect l="l" t="t" r="r" b="b"/>
              <a:pathLst>
                <a:path w="131919" h="152343" fill="none" extrusionOk="0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-336487" y="1797575"/>
              <a:ext cx="3461325" cy="3997025"/>
            </a:xfrm>
            <a:custGeom>
              <a:avLst/>
              <a:gdLst/>
              <a:ahLst/>
              <a:cxnLst/>
              <a:rect l="l" t="t" r="r" b="b"/>
              <a:pathLst>
                <a:path w="138453" h="159881" fill="none" extrusionOk="0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-417812" y="1703350"/>
              <a:ext cx="3624725" cy="4185475"/>
            </a:xfrm>
            <a:custGeom>
              <a:avLst/>
              <a:gdLst/>
              <a:ahLst/>
              <a:cxnLst/>
              <a:rect l="l" t="t" r="r" b="b"/>
              <a:pathLst>
                <a:path w="144989" h="167419" fill="none" extrusionOk="0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-499887" y="1609125"/>
              <a:ext cx="3788850" cy="4373925"/>
            </a:xfrm>
            <a:custGeom>
              <a:avLst/>
              <a:gdLst/>
              <a:ahLst/>
              <a:cxnLst/>
              <a:rect l="l" t="t" r="r" b="b"/>
              <a:pathLst>
                <a:path w="151554" h="174957" fill="none" extrusionOk="0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-581937" y="1514125"/>
              <a:ext cx="3952225" cy="4563925"/>
            </a:xfrm>
            <a:custGeom>
              <a:avLst/>
              <a:gdLst/>
              <a:ahLst/>
              <a:cxnLst/>
              <a:rect l="l" t="t" r="r" b="b"/>
              <a:pathLst>
                <a:path w="158089" h="182557" fill="none" extrusionOk="0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-663262" y="1419900"/>
              <a:ext cx="4115600" cy="4752375"/>
            </a:xfrm>
            <a:custGeom>
              <a:avLst/>
              <a:gdLst/>
              <a:ahLst/>
              <a:cxnLst/>
              <a:rect l="l" t="t" r="r" b="b"/>
              <a:pathLst>
                <a:path w="164624" h="190095" fill="none" extrusionOk="0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-745312" y="1325675"/>
              <a:ext cx="4279725" cy="4940825"/>
            </a:xfrm>
            <a:custGeom>
              <a:avLst/>
              <a:gdLst/>
              <a:ahLst/>
              <a:cxnLst/>
              <a:rect l="l" t="t" r="r" b="b"/>
              <a:pathLst>
                <a:path w="171189" h="197633" fill="none" extrusionOk="0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-827387" y="1230700"/>
              <a:ext cx="4443125" cy="5130775"/>
            </a:xfrm>
            <a:custGeom>
              <a:avLst/>
              <a:gdLst/>
              <a:ahLst/>
              <a:cxnLst/>
              <a:rect l="l" t="t" r="r" b="b"/>
              <a:pathLst>
                <a:path w="177725" h="205231" fill="none" extrusionOk="0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-908687" y="1136450"/>
              <a:ext cx="4606475" cy="5319275"/>
            </a:xfrm>
            <a:custGeom>
              <a:avLst/>
              <a:gdLst/>
              <a:ahLst/>
              <a:cxnLst/>
              <a:rect l="l" t="t" r="r" b="b"/>
              <a:pathLst>
                <a:path w="184259" h="212771" fill="none" extrusionOk="0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-990762" y="1042225"/>
              <a:ext cx="4770625" cy="5507725"/>
            </a:xfrm>
            <a:custGeom>
              <a:avLst/>
              <a:gdLst/>
              <a:ahLst/>
              <a:cxnLst/>
              <a:rect l="l" t="t" r="r" b="b"/>
              <a:pathLst>
                <a:path w="190825" h="220309" fill="none" extrusionOk="0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-1072837" y="947250"/>
              <a:ext cx="4934000" cy="5697675"/>
            </a:xfrm>
            <a:custGeom>
              <a:avLst/>
              <a:gdLst/>
              <a:ahLst/>
              <a:cxnLst/>
              <a:rect l="l" t="t" r="r" b="b"/>
              <a:pathLst>
                <a:path w="197360" h="227907" fill="none" extrusionOk="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-1154137" y="853025"/>
              <a:ext cx="5097375" cy="5886125"/>
            </a:xfrm>
            <a:custGeom>
              <a:avLst/>
              <a:gdLst/>
              <a:ahLst/>
              <a:cxnLst/>
              <a:rect l="l" t="t" r="r" b="b"/>
              <a:pathLst>
                <a:path w="203895" h="235445" fill="none" extrusionOk="0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-1236212" y="758800"/>
              <a:ext cx="5261525" cy="6074575"/>
            </a:xfrm>
            <a:custGeom>
              <a:avLst/>
              <a:gdLst/>
              <a:ahLst/>
              <a:cxnLst/>
              <a:rect l="l" t="t" r="r" b="b"/>
              <a:pathLst>
                <a:path w="210461" h="242983" fill="none" extrusionOk="0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-1317512" y="663800"/>
              <a:ext cx="5424125" cy="6264575"/>
            </a:xfrm>
            <a:custGeom>
              <a:avLst/>
              <a:gdLst/>
              <a:ahLst/>
              <a:cxnLst/>
              <a:rect l="l" t="t" r="r" b="b"/>
              <a:pathLst>
                <a:path w="216965" h="250583" fill="none" extrusionOk="0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-1399587" y="569575"/>
              <a:ext cx="5588275" cy="6453025"/>
            </a:xfrm>
            <a:custGeom>
              <a:avLst/>
              <a:gdLst/>
              <a:ahLst/>
              <a:cxnLst/>
              <a:rect l="l" t="t" r="r" b="b"/>
              <a:pathLst>
                <a:path w="223531" h="258121" fill="none" extrusionOk="0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-1481662" y="475350"/>
              <a:ext cx="5751650" cy="6641475"/>
            </a:xfrm>
            <a:custGeom>
              <a:avLst/>
              <a:gdLst/>
              <a:ahLst/>
              <a:cxnLst/>
              <a:rect l="l" t="t" r="r" b="b"/>
              <a:pathLst>
                <a:path w="230066" h="265659" fill="none" extrusionOk="0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-1562962" y="381125"/>
              <a:ext cx="5915025" cy="6829925"/>
            </a:xfrm>
            <a:custGeom>
              <a:avLst/>
              <a:gdLst/>
              <a:ahLst/>
              <a:cxnLst/>
              <a:rect l="l" t="t" r="r" b="b"/>
              <a:pathLst>
                <a:path w="236601" h="273197" fill="none" extrusionOk="0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-1645037" y="286150"/>
              <a:ext cx="6079175" cy="7019875"/>
            </a:xfrm>
            <a:custGeom>
              <a:avLst/>
              <a:gdLst/>
              <a:ahLst/>
              <a:cxnLst/>
              <a:rect l="l" t="t" r="r" b="b"/>
              <a:pathLst>
                <a:path w="243167" h="280795" fill="none" extrusionOk="0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-1727112" y="191925"/>
              <a:ext cx="6242550" cy="7208325"/>
            </a:xfrm>
            <a:custGeom>
              <a:avLst/>
              <a:gdLst/>
              <a:ahLst/>
              <a:cxnLst/>
              <a:rect l="l" t="t" r="r" b="b"/>
              <a:pathLst>
                <a:path w="249702" h="288333" fill="none" extrusionOk="0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-1808412" y="97700"/>
              <a:ext cx="6405925" cy="7396775"/>
            </a:xfrm>
            <a:custGeom>
              <a:avLst/>
              <a:gdLst/>
              <a:ahLst/>
              <a:cxnLst/>
              <a:rect l="l" t="t" r="r" b="b"/>
              <a:pathLst>
                <a:path w="256237" h="295871" fill="none" extrusionOk="0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9"/>
          <p:cNvSpPr txBox="1">
            <a:spLocks noGrp="1"/>
          </p:cNvSpPr>
          <p:nvPr>
            <p:ph type="title"/>
          </p:nvPr>
        </p:nvSpPr>
        <p:spPr>
          <a:xfrm>
            <a:off x="4792600" y="2914875"/>
            <a:ext cx="363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5" name="Google Shape;255;p9"/>
          <p:cNvSpPr txBox="1">
            <a:spLocks noGrp="1"/>
          </p:cNvSpPr>
          <p:nvPr>
            <p:ph type="title" idx="2" hasCustomPrompt="1"/>
          </p:nvPr>
        </p:nvSpPr>
        <p:spPr>
          <a:xfrm>
            <a:off x="520888" y="3175088"/>
            <a:ext cx="1610400" cy="12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6" name="Google Shape;256;p9"/>
          <p:cNvSpPr txBox="1">
            <a:spLocks noGrp="1"/>
          </p:cNvSpPr>
          <p:nvPr>
            <p:ph type="subTitle" idx="1"/>
          </p:nvPr>
        </p:nvSpPr>
        <p:spPr>
          <a:xfrm>
            <a:off x="4792600" y="3886475"/>
            <a:ext cx="3638400" cy="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>
            <a:spLocks noGrp="1"/>
          </p:cNvSpPr>
          <p:nvPr>
            <p:ph type="title" hasCustomPrompt="1"/>
          </p:nvPr>
        </p:nvSpPr>
        <p:spPr>
          <a:xfrm>
            <a:off x="2232588" y="1303350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87" name="Google Shape;287;p13"/>
          <p:cNvSpPr txBox="1">
            <a:spLocks noGrp="1"/>
          </p:cNvSpPr>
          <p:nvPr>
            <p:ph type="subTitle" idx="1"/>
          </p:nvPr>
        </p:nvSpPr>
        <p:spPr>
          <a:xfrm>
            <a:off x="2232588" y="2279076"/>
            <a:ext cx="21873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subTitle" idx="2"/>
          </p:nvPr>
        </p:nvSpPr>
        <p:spPr>
          <a:xfrm>
            <a:off x="2232588" y="1831447"/>
            <a:ext cx="21873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289" name="Google Shape;289;p13"/>
          <p:cNvSpPr txBox="1">
            <a:spLocks noGrp="1"/>
          </p:cNvSpPr>
          <p:nvPr>
            <p:ph type="title" idx="3" hasCustomPrompt="1"/>
          </p:nvPr>
        </p:nvSpPr>
        <p:spPr>
          <a:xfrm>
            <a:off x="4724113" y="1303350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0" name="Google Shape;290;p13"/>
          <p:cNvSpPr txBox="1">
            <a:spLocks noGrp="1"/>
          </p:cNvSpPr>
          <p:nvPr>
            <p:ph type="subTitle" idx="4"/>
          </p:nvPr>
        </p:nvSpPr>
        <p:spPr>
          <a:xfrm>
            <a:off x="4724113" y="2279075"/>
            <a:ext cx="21873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1" name="Google Shape;291;p13"/>
          <p:cNvSpPr txBox="1">
            <a:spLocks noGrp="1"/>
          </p:cNvSpPr>
          <p:nvPr>
            <p:ph type="subTitle" idx="5"/>
          </p:nvPr>
        </p:nvSpPr>
        <p:spPr>
          <a:xfrm>
            <a:off x="4724113" y="1831447"/>
            <a:ext cx="21873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292" name="Google Shape;292;p13"/>
          <p:cNvSpPr txBox="1">
            <a:spLocks noGrp="1"/>
          </p:cNvSpPr>
          <p:nvPr>
            <p:ph type="title" idx="6" hasCustomPrompt="1"/>
          </p:nvPr>
        </p:nvSpPr>
        <p:spPr>
          <a:xfrm>
            <a:off x="2232588" y="2987725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3" name="Google Shape;293;p13"/>
          <p:cNvSpPr txBox="1">
            <a:spLocks noGrp="1"/>
          </p:cNvSpPr>
          <p:nvPr>
            <p:ph type="subTitle" idx="7"/>
          </p:nvPr>
        </p:nvSpPr>
        <p:spPr>
          <a:xfrm>
            <a:off x="2232588" y="3953283"/>
            <a:ext cx="21924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4" name="Google Shape;294;p13"/>
          <p:cNvSpPr txBox="1">
            <a:spLocks noGrp="1"/>
          </p:cNvSpPr>
          <p:nvPr>
            <p:ph type="subTitle" idx="8"/>
          </p:nvPr>
        </p:nvSpPr>
        <p:spPr>
          <a:xfrm>
            <a:off x="2232588" y="3507374"/>
            <a:ext cx="21924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295" name="Google Shape;295;p13"/>
          <p:cNvSpPr txBox="1">
            <a:spLocks noGrp="1"/>
          </p:cNvSpPr>
          <p:nvPr>
            <p:ph type="title" idx="9" hasCustomPrompt="1"/>
          </p:nvPr>
        </p:nvSpPr>
        <p:spPr>
          <a:xfrm>
            <a:off x="4724113" y="2987725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6" name="Google Shape;296;p13"/>
          <p:cNvSpPr txBox="1">
            <a:spLocks noGrp="1"/>
          </p:cNvSpPr>
          <p:nvPr>
            <p:ph type="subTitle" idx="13"/>
          </p:nvPr>
        </p:nvSpPr>
        <p:spPr>
          <a:xfrm>
            <a:off x="4724113" y="3953283"/>
            <a:ext cx="21873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7" name="Google Shape;297;p13"/>
          <p:cNvSpPr txBox="1">
            <a:spLocks noGrp="1"/>
          </p:cNvSpPr>
          <p:nvPr>
            <p:ph type="subTitle" idx="14"/>
          </p:nvPr>
        </p:nvSpPr>
        <p:spPr>
          <a:xfrm>
            <a:off x="4724113" y="3507374"/>
            <a:ext cx="21873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13"/>
          <p:cNvGrpSpPr/>
          <p:nvPr/>
        </p:nvGrpSpPr>
        <p:grpSpPr>
          <a:xfrm>
            <a:off x="-1983675" y="1970175"/>
            <a:ext cx="3173350" cy="3173325"/>
            <a:chOff x="-1983675" y="1970175"/>
            <a:chExt cx="3173350" cy="3173325"/>
          </a:xfrm>
        </p:grpSpPr>
        <p:sp>
          <p:nvSpPr>
            <p:cNvPr id="300" name="Google Shape;300;p13"/>
            <p:cNvSpPr/>
            <p:nvPr/>
          </p:nvSpPr>
          <p:spPr>
            <a:xfrm>
              <a:off x="-1983675" y="1970175"/>
              <a:ext cx="3173350" cy="3173325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-1792925" y="2160925"/>
              <a:ext cx="2791850" cy="279185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-1625750" y="2328100"/>
              <a:ext cx="2457500" cy="245750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-1458575" y="2495275"/>
              <a:ext cx="2123150" cy="2123150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-1291400" y="2662450"/>
              <a:ext cx="1788800" cy="178880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-1378225" y="2575600"/>
              <a:ext cx="1962492" cy="196249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-1540425" y="2413401"/>
              <a:ext cx="2286981" cy="2286981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-1709975" y="2243900"/>
              <a:ext cx="2625839" cy="262583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-1888600" y="2066600"/>
              <a:ext cx="2980728" cy="2980704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13"/>
          <p:cNvGrpSpPr/>
          <p:nvPr/>
        </p:nvGrpSpPr>
        <p:grpSpPr>
          <a:xfrm>
            <a:off x="7523025" y="-49762"/>
            <a:ext cx="3173350" cy="3173325"/>
            <a:chOff x="7523025" y="-49762"/>
            <a:chExt cx="3173350" cy="3173325"/>
          </a:xfrm>
        </p:grpSpPr>
        <p:sp>
          <p:nvSpPr>
            <p:cNvPr id="310" name="Google Shape;310;p13"/>
            <p:cNvSpPr/>
            <p:nvPr/>
          </p:nvSpPr>
          <p:spPr>
            <a:xfrm>
              <a:off x="7523025" y="-49762"/>
              <a:ext cx="3173350" cy="3173325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7713775" y="140988"/>
              <a:ext cx="2791850" cy="279185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7880950" y="308163"/>
              <a:ext cx="2457500" cy="245750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8048125" y="475338"/>
              <a:ext cx="2123150" cy="2123150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8215300" y="642513"/>
              <a:ext cx="1788800" cy="178880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8128475" y="555662"/>
              <a:ext cx="1962492" cy="196249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7966275" y="393463"/>
              <a:ext cx="2286981" cy="2286981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7796725" y="223963"/>
              <a:ext cx="2625839" cy="262583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7618100" y="46662"/>
              <a:ext cx="2980728" cy="2980704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13"/>
          <p:cNvGrpSpPr/>
          <p:nvPr/>
        </p:nvGrpSpPr>
        <p:grpSpPr>
          <a:xfrm>
            <a:off x="7712500" y="4053261"/>
            <a:ext cx="2791913" cy="2791891"/>
            <a:chOff x="7712500" y="4053261"/>
            <a:chExt cx="2791913" cy="2791891"/>
          </a:xfrm>
        </p:grpSpPr>
        <p:sp>
          <p:nvSpPr>
            <p:cNvPr id="320" name="Google Shape;320;p13"/>
            <p:cNvSpPr/>
            <p:nvPr/>
          </p:nvSpPr>
          <p:spPr>
            <a:xfrm>
              <a:off x="7712500" y="4053261"/>
              <a:ext cx="2791913" cy="2791891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7880318" y="4221079"/>
              <a:ext cx="2456270" cy="245627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8027395" y="4368156"/>
              <a:ext cx="2162109" cy="216210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8174473" y="4515233"/>
              <a:ext cx="1867947" cy="1867947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8321550" y="4662311"/>
              <a:ext cx="1573786" cy="1573786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8245163" y="4585902"/>
              <a:ext cx="1726550" cy="172655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8102462" y="4443202"/>
              <a:ext cx="2012042" cy="201204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7953296" y="4294079"/>
              <a:ext cx="2310050" cy="231005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7796145" y="4138094"/>
              <a:ext cx="2622456" cy="2622436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13"/>
          <p:cNvGrpSpPr/>
          <p:nvPr/>
        </p:nvGrpSpPr>
        <p:grpSpPr>
          <a:xfrm>
            <a:off x="-1458575" y="-1723264"/>
            <a:ext cx="2791913" cy="2791891"/>
            <a:chOff x="-1458575" y="-1723264"/>
            <a:chExt cx="2791913" cy="2791891"/>
          </a:xfrm>
        </p:grpSpPr>
        <p:sp>
          <p:nvSpPr>
            <p:cNvPr id="330" name="Google Shape;330;p13"/>
            <p:cNvSpPr/>
            <p:nvPr/>
          </p:nvSpPr>
          <p:spPr>
            <a:xfrm>
              <a:off x="-1458575" y="-1723264"/>
              <a:ext cx="2791913" cy="2791891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-1290757" y="-1555446"/>
              <a:ext cx="2456270" cy="245627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-1143680" y="-1408369"/>
              <a:ext cx="2162109" cy="216210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-996602" y="-1261292"/>
              <a:ext cx="1867947" cy="1867947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-849525" y="-1114214"/>
              <a:ext cx="1573786" cy="1573786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-925912" y="-1190623"/>
              <a:ext cx="1726550" cy="172655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-1068613" y="-1333323"/>
              <a:ext cx="2012042" cy="201204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-1217779" y="-1482446"/>
              <a:ext cx="2310050" cy="231005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-1374930" y="-1638431"/>
              <a:ext cx="2622456" cy="2622436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6">
    <p:bg>
      <p:bgPr>
        <a:solidFill>
          <a:schemeClr val="dk1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4"/>
          <p:cNvSpPr txBox="1">
            <a:spLocks noGrp="1"/>
          </p:cNvSpPr>
          <p:nvPr>
            <p:ph type="title"/>
          </p:nvPr>
        </p:nvSpPr>
        <p:spPr>
          <a:xfrm>
            <a:off x="979825" y="3109262"/>
            <a:ext cx="21414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4"/>
          <p:cNvSpPr txBox="1">
            <a:spLocks noGrp="1"/>
          </p:cNvSpPr>
          <p:nvPr>
            <p:ph type="title" idx="2"/>
          </p:nvPr>
        </p:nvSpPr>
        <p:spPr>
          <a:xfrm>
            <a:off x="1208275" y="2771299"/>
            <a:ext cx="168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2" name="Google Shape;342;p14"/>
          <p:cNvSpPr txBox="1">
            <a:spLocks noGrp="1"/>
          </p:cNvSpPr>
          <p:nvPr>
            <p:ph type="title" idx="3"/>
          </p:nvPr>
        </p:nvSpPr>
        <p:spPr>
          <a:xfrm>
            <a:off x="3501300" y="3109262"/>
            <a:ext cx="21414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4"/>
          <p:cNvSpPr txBox="1">
            <a:spLocks noGrp="1"/>
          </p:cNvSpPr>
          <p:nvPr>
            <p:ph type="title" idx="4"/>
          </p:nvPr>
        </p:nvSpPr>
        <p:spPr>
          <a:xfrm>
            <a:off x="3729800" y="2771299"/>
            <a:ext cx="168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4" name="Google Shape;344;p14"/>
          <p:cNvSpPr txBox="1">
            <a:spLocks noGrp="1"/>
          </p:cNvSpPr>
          <p:nvPr>
            <p:ph type="title" idx="5"/>
          </p:nvPr>
        </p:nvSpPr>
        <p:spPr>
          <a:xfrm>
            <a:off x="6022775" y="3109262"/>
            <a:ext cx="21414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14"/>
          <p:cNvSpPr txBox="1">
            <a:spLocks noGrp="1"/>
          </p:cNvSpPr>
          <p:nvPr>
            <p:ph type="title" idx="6"/>
          </p:nvPr>
        </p:nvSpPr>
        <p:spPr>
          <a:xfrm>
            <a:off x="6251225" y="2771299"/>
            <a:ext cx="168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6" name="Google Shape;346;p14"/>
          <p:cNvSpPr txBox="1">
            <a:spLocks noGrp="1"/>
          </p:cNvSpPr>
          <p:nvPr>
            <p:ph type="title" idx="7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47" name="Google Shape;347;p14"/>
          <p:cNvGrpSpPr/>
          <p:nvPr/>
        </p:nvGrpSpPr>
        <p:grpSpPr>
          <a:xfrm>
            <a:off x="-1249950" y="-2183125"/>
            <a:ext cx="3926326" cy="3523838"/>
            <a:chOff x="-1249937" y="-2190750"/>
            <a:chExt cx="3926326" cy="3523838"/>
          </a:xfrm>
        </p:grpSpPr>
        <p:sp>
          <p:nvSpPr>
            <p:cNvPr id="348" name="Google Shape;348;p14"/>
            <p:cNvSpPr/>
            <p:nvPr/>
          </p:nvSpPr>
          <p:spPr>
            <a:xfrm>
              <a:off x="-798329" y="-570017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-798329" y="-832803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-798329" y="-1087983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-798329" y="-1327947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-798329" y="-1583127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-798329" y="-1845898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-1249937" y="-753773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-1249937" y="-895483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-1249937" y="-1191631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-1249937" y="-1438421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-1249937" y="-169344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-1249937" y="-1930988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-1249937" y="-219075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14"/>
          <p:cNvGrpSpPr/>
          <p:nvPr/>
        </p:nvGrpSpPr>
        <p:grpSpPr>
          <a:xfrm>
            <a:off x="6467612" y="3887500"/>
            <a:ext cx="3926326" cy="3523838"/>
            <a:chOff x="-2509000" y="-927950"/>
            <a:chExt cx="3926326" cy="3523838"/>
          </a:xfrm>
        </p:grpSpPr>
        <p:sp>
          <p:nvSpPr>
            <p:cNvPr id="362" name="Google Shape;362;p14"/>
            <p:cNvSpPr/>
            <p:nvPr/>
          </p:nvSpPr>
          <p:spPr>
            <a:xfrm rot="10800000">
              <a:off x="-2057392" y="-631826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 rot="10800000">
              <a:off x="-2057392" y="-369040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 rot="10800000">
              <a:off x="-2057392" y="-113875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 rot="10800000">
              <a:off x="-2057392" y="126090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4"/>
            <p:cNvSpPr/>
            <p:nvPr/>
          </p:nvSpPr>
          <p:spPr>
            <a:xfrm rot="10800000">
              <a:off x="-2057392" y="381269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 rot="10800000">
              <a:off x="-2057392" y="644056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 rot="10800000">
              <a:off x="-2509000" y="-92795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 rot="10800000">
              <a:off x="-2509000" y="-78624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 rot="10800000">
              <a:off x="-2509000" y="-490092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 rot="10800000">
              <a:off x="-2509000" y="-243301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 rot="10800000">
              <a:off x="-2509000" y="11718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 rot="10800000">
              <a:off x="-2509000" y="249265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 rot="10800000">
              <a:off x="-2509000" y="509027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linker SemiBold"/>
              <a:buNone/>
              <a:defRPr sz="2800">
                <a:solidFill>
                  <a:schemeClr val="lt2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6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9"/>
          <p:cNvSpPr txBox="1">
            <a:spLocks noGrp="1"/>
          </p:cNvSpPr>
          <p:nvPr>
            <p:ph type="ctrTitle"/>
          </p:nvPr>
        </p:nvSpPr>
        <p:spPr>
          <a:xfrm>
            <a:off x="1935833" y="1274925"/>
            <a:ext cx="5272333" cy="19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Présentation</a:t>
            </a:r>
            <a:r>
              <a:rPr lang="en"/>
              <a:t> INFO 1</a:t>
            </a:r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DDC3C2-C4ED-D195-0BFC-2616CA4D1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256" y="4145737"/>
            <a:ext cx="1483486" cy="11144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2" name="Google Shape;2832;p50"/>
          <p:cNvSpPr txBox="1">
            <a:spLocks noGrp="1"/>
          </p:cNvSpPr>
          <p:nvPr>
            <p:ph type="title"/>
          </p:nvPr>
        </p:nvSpPr>
        <p:spPr>
          <a:xfrm>
            <a:off x="1648213" y="171879"/>
            <a:ext cx="5847573" cy="9806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Je le referais ?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" name="Google Shape;2832;p50">
            <a:extLst>
              <a:ext uri="{FF2B5EF4-FFF2-40B4-BE49-F238E27FC236}">
                <a16:creationId xmlns:a16="http://schemas.microsoft.com/office/drawing/2014/main" id="{7843E2A0-98F0-4B79-F268-0FA63759F1CE}"/>
              </a:ext>
            </a:extLst>
          </p:cNvPr>
          <p:cNvSpPr txBox="1">
            <a:spLocks/>
          </p:cNvSpPr>
          <p:nvPr/>
        </p:nvSpPr>
        <p:spPr>
          <a:xfrm>
            <a:off x="1793738" y="2081433"/>
            <a:ext cx="5847573" cy="980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linker SemiBold"/>
              <a:buNone/>
              <a:defRPr sz="7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r>
              <a:rPr lang="fr-FR" sz="3200" u="sng">
                <a:solidFill>
                  <a:schemeClr val="accent2"/>
                </a:solidFill>
              </a:rPr>
              <a:t>Oui totalement !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A111D0F-1882-A7C8-53F3-269422432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12" y="4097611"/>
            <a:ext cx="1483486" cy="11144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1"/>
          <p:cNvSpPr txBox="1">
            <a:spLocks noGrp="1"/>
          </p:cNvSpPr>
          <p:nvPr>
            <p:ph type="subTitle" idx="5"/>
          </p:nvPr>
        </p:nvSpPr>
        <p:spPr>
          <a:xfrm>
            <a:off x="4724113" y="1831447"/>
            <a:ext cx="21873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projets / SAE</a:t>
            </a:r>
            <a:endParaRPr/>
          </a:p>
        </p:txBody>
      </p:sp>
      <p:sp>
        <p:nvSpPr>
          <p:cNvPr id="769" name="Google Shape;769;p31"/>
          <p:cNvSpPr txBox="1">
            <a:spLocks noGrp="1"/>
          </p:cNvSpPr>
          <p:nvPr>
            <p:ph type="subTitle" idx="2"/>
          </p:nvPr>
        </p:nvSpPr>
        <p:spPr>
          <a:xfrm>
            <a:off x="2232588" y="1831447"/>
            <a:ext cx="2394414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Notre présentation</a:t>
            </a:r>
            <a:endParaRPr/>
          </a:p>
        </p:txBody>
      </p:sp>
      <p:sp>
        <p:nvSpPr>
          <p:cNvPr id="770" name="Google Shape;770;p31"/>
          <p:cNvSpPr txBox="1">
            <a:spLocks noGrp="1"/>
          </p:cNvSpPr>
          <p:nvPr>
            <p:ph type="subTitle" idx="8"/>
          </p:nvPr>
        </p:nvSpPr>
        <p:spPr>
          <a:xfrm>
            <a:off x="2232588" y="3454825"/>
            <a:ext cx="2057530" cy="3877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L’alternance &amp; Stages</a:t>
            </a:r>
            <a:endParaRPr/>
          </a:p>
        </p:txBody>
      </p:sp>
      <p:sp>
        <p:nvSpPr>
          <p:cNvPr id="771" name="Google Shape;771;p31"/>
          <p:cNvSpPr txBox="1">
            <a:spLocks noGrp="1"/>
          </p:cNvSpPr>
          <p:nvPr>
            <p:ph type="subTitle" idx="14"/>
          </p:nvPr>
        </p:nvSpPr>
        <p:spPr>
          <a:xfrm>
            <a:off x="4724113" y="3507374"/>
            <a:ext cx="2666714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Je le referais ?</a:t>
            </a:r>
            <a:endParaRPr/>
          </a:p>
        </p:txBody>
      </p:sp>
      <p:sp>
        <p:nvSpPr>
          <p:cNvPr id="774" name="Google Shape;774;p31"/>
          <p:cNvSpPr txBox="1">
            <a:spLocks noGrp="1"/>
          </p:cNvSpPr>
          <p:nvPr>
            <p:ph type="subTitle" idx="4"/>
          </p:nvPr>
        </p:nvSpPr>
        <p:spPr>
          <a:xfrm>
            <a:off x="4724113" y="2279074"/>
            <a:ext cx="2187300" cy="6561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Semestre 1 (Hugo)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Semestre 2 (Pierre-Jean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Semestre 3 &amp; 4</a:t>
            </a:r>
            <a:endParaRPr/>
          </a:p>
        </p:txBody>
      </p:sp>
      <p:sp>
        <p:nvSpPr>
          <p:cNvPr id="775" name="Google Shape;775;p31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/>
          </a:p>
        </p:txBody>
      </p:sp>
      <p:sp>
        <p:nvSpPr>
          <p:cNvPr id="776" name="Google Shape;776;p31"/>
          <p:cNvSpPr txBox="1">
            <a:spLocks noGrp="1"/>
          </p:cNvSpPr>
          <p:nvPr>
            <p:ph type="subTitle" idx="1"/>
          </p:nvPr>
        </p:nvSpPr>
        <p:spPr>
          <a:xfrm>
            <a:off x="2232588" y="2279076"/>
            <a:ext cx="21873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/>
              <a:t>Notre parcours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/>
              <a:t>Ce que l’on a appris</a:t>
            </a:r>
            <a:endParaRPr/>
          </a:p>
        </p:txBody>
      </p:sp>
      <p:sp>
        <p:nvSpPr>
          <p:cNvPr id="777" name="Google Shape;777;p31"/>
          <p:cNvSpPr txBox="1">
            <a:spLocks noGrp="1"/>
          </p:cNvSpPr>
          <p:nvPr>
            <p:ph type="title"/>
          </p:nvPr>
        </p:nvSpPr>
        <p:spPr>
          <a:xfrm>
            <a:off x="2232588" y="1303350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01</a:t>
            </a:r>
            <a:endParaRPr sz="4000"/>
          </a:p>
        </p:txBody>
      </p:sp>
      <p:sp>
        <p:nvSpPr>
          <p:cNvPr id="778" name="Google Shape;778;p31"/>
          <p:cNvSpPr txBox="1">
            <a:spLocks noGrp="1"/>
          </p:cNvSpPr>
          <p:nvPr>
            <p:ph type="title" idx="3"/>
          </p:nvPr>
        </p:nvSpPr>
        <p:spPr>
          <a:xfrm>
            <a:off x="4724113" y="1303350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02</a:t>
            </a:r>
            <a:endParaRPr sz="4000"/>
          </a:p>
        </p:txBody>
      </p:sp>
      <p:sp>
        <p:nvSpPr>
          <p:cNvPr id="779" name="Google Shape;779;p31"/>
          <p:cNvSpPr txBox="1">
            <a:spLocks noGrp="1"/>
          </p:cNvSpPr>
          <p:nvPr>
            <p:ph type="title" idx="6"/>
          </p:nvPr>
        </p:nvSpPr>
        <p:spPr>
          <a:xfrm>
            <a:off x="2232588" y="2987725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03</a:t>
            </a:r>
            <a:endParaRPr sz="4000"/>
          </a:p>
        </p:txBody>
      </p:sp>
      <p:sp>
        <p:nvSpPr>
          <p:cNvPr id="780" name="Google Shape;780;p31"/>
          <p:cNvSpPr txBox="1">
            <a:spLocks noGrp="1"/>
          </p:cNvSpPr>
          <p:nvPr>
            <p:ph type="title" idx="9"/>
          </p:nvPr>
        </p:nvSpPr>
        <p:spPr>
          <a:xfrm>
            <a:off x="4724113" y="2987725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04</a:t>
            </a:r>
            <a:endParaRPr sz="400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1F7B0A7-5393-386B-A841-3622AB7C2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256" y="4145737"/>
            <a:ext cx="1483486" cy="11144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2"/>
          <p:cNvSpPr txBox="1">
            <a:spLocks noGrp="1"/>
          </p:cNvSpPr>
          <p:nvPr>
            <p:ph type="title" idx="2"/>
          </p:nvPr>
        </p:nvSpPr>
        <p:spPr>
          <a:xfrm>
            <a:off x="1866300" y="2000250"/>
            <a:ext cx="5411400" cy="11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Présentation de Pierre-Jean</a:t>
            </a:r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6DEAEDE-D6BB-596E-38D2-9B44DD6C5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257" y="3327590"/>
            <a:ext cx="1483486" cy="111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6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3"/>
          <p:cNvSpPr txBox="1">
            <a:spLocks noGrp="1"/>
          </p:cNvSpPr>
          <p:nvPr>
            <p:ph type="title"/>
          </p:nvPr>
        </p:nvSpPr>
        <p:spPr>
          <a:xfrm>
            <a:off x="5481976" y="315100"/>
            <a:ext cx="3146297" cy="9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 parcours</a:t>
            </a:r>
            <a:endParaRPr/>
          </a:p>
        </p:txBody>
      </p:sp>
      <p:sp>
        <p:nvSpPr>
          <p:cNvPr id="793" name="Google Shape;793;p33"/>
          <p:cNvSpPr txBox="1">
            <a:spLocks noGrp="1"/>
          </p:cNvSpPr>
          <p:nvPr>
            <p:ph type="subTitle" idx="1"/>
          </p:nvPr>
        </p:nvSpPr>
        <p:spPr>
          <a:xfrm>
            <a:off x="5894574" y="1269189"/>
            <a:ext cx="2321100" cy="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/>
              <a:t>Bac général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/>
              <a:t>Spécialité Maths / NSI</a:t>
            </a:r>
            <a:endParaRPr/>
          </a:p>
        </p:txBody>
      </p:sp>
      <p:sp>
        <p:nvSpPr>
          <p:cNvPr id="2" name="Google Shape;793;p33">
            <a:extLst>
              <a:ext uri="{FF2B5EF4-FFF2-40B4-BE49-F238E27FC236}">
                <a16:creationId xmlns:a16="http://schemas.microsoft.com/office/drawing/2014/main" id="{AF7DE743-B06B-F055-88EC-D0BFDA58A834}"/>
              </a:ext>
            </a:extLst>
          </p:cNvPr>
          <p:cNvSpPr txBox="1">
            <a:spLocks/>
          </p:cNvSpPr>
          <p:nvPr/>
        </p:nvSpPr>
        <p:spPr>
          <a:xfrm>
            <a:off x="5894573" y="2137250"/>
            <a:ext cx="2967543" cy="55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Passionné de développement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</p:txBody>
      </p:sp>
      <p:sp>
        <p:nvSpPr>
          <p:cNvPr id="3" name="Google Shape;793;p33">
            <a:extLst>
              <a:ext uri="{FF2B5EF4-FFF2-40B4-BE49-F238E27FC236}">
                <a16:creationId xmlns:a16="http://schemas.microsoft.com/office/drawing/2014/main" id="{DA43B310-93E2-A7F7-8C89-DD8268A22059}"/>
              </a:ext>
            </a:extLst>
          </p:cNvPr>
          <p:cNvSpPr txBox="1">
            <a:spLocks/>
          </p:cNvSpPr>
          <p:nvPr/>
        </p:nvSpPr>
        <p:spPr>
          <a:xfrm>
            <a:off x="5894573" y="2743412"/>
            <a:ext cx="2493156" cy="55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BUT 2 en alternance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DF2BEA9-CD84-BD23-00F4-0B2EDCA62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19" y="2014501"/>
            <a:ext cx="1483486" cy="111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1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3"/>
          <p:cNvSpPr txBox="1">
            <a:spLocks noGrp="1"/>
          </p:cNvSpPr>
          <p:nvPr>
            <p:ph type="title"/>
          </p:nvPr>
        </p:nvSpPr>
        <p:spPr>
          <a:xfrm>
            <a:off x="5481976" y="315100"/>
            <a:ext cx="3662024" cy="9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 que j’ai appris</a:t>
            </a:r>
            <a:endParaRPr/>
          </a:p>
        </p:txBody>
      </p:sp>
      <p:sp>
        <p:nvSpPr>
          <p:cNvPr id="793" name="Google Shape;793;p33"/>
          <p:cNvSpPr txBox="1">
            <a:spLocks noGrp="1"/>
          </p:cNvSpPr>
          <p:nvPr>
            <p:ph type="subTitle" idx="1"/>
          </p:nvPr>
        </p:nvSpPr>
        <p:spPr>
          <a:xfrm>
            <a:off x="5894574" y="1269189"/>
            <a:ext cx="2637534" cy="1549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fr-FR" b="1" u="sng"/>
              <a:t>Les matières hors informatiques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/>
              <a:t>Communication : Oral / CV / Lettre de motivation…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/>
              <a:t>GPO : Gestion de plannings, d’une entreprise…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/>
          </a:p>
        </p:txBody>
      </p:sp>
      <p:sp>
        <p:nvSpPr>
          <p:cNvPr id="3" name="Google Shape;793;p33">
            <a:extLst>
              <a:ext uri="{FF2B5EF4-FFF2-40B4-BE49-F238E27FC236}">
                <a16:creationId xmlns:a16="http://schemas.microsoft.com/office/drawing/2014/main" id="{93ADAFFD-9101-B9DB-221E-D6A6B597F195}"/>
              </a:ext>
            </a:extLst>
          </p:cNvPr>
          <p:cNvSpPr txBox="1">
            <a:spLocks/>
          </p:cNvSpPr>
          <p:nvPr/>
        </p:nvSpPr>
        <p:spPr>
          <a:xfrm>
            <a:off x="5894574" y="2679749"/>
            <a:ext cx="2637534" cy="178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0" indent="0"/>
            <a:r>
              <a:rPr lang="fr-FR" b="1" u="sng"/>
              <a:t>Informatique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Développement :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Base de données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Unix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Statistiques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5AAE040-7336-11DF-D574-7FA08AA56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92" y="2014501"/>
            <a:ext cx="1483486" cy="111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9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4"/>
          <p:cNvSpPr txBox="1">
            <a:spLocks noGrp="1"/>
          </p:cNvSpPr>
          <p:nvPr>
            <p:ph type="title" idx="7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SAE Semestre 1</a:t>
            </a:r>
            <a:endParaRPr/>
          </a:p>
        </p:txBody>
      </p:sp>
      <p:sp>
        <p:nvSpPr>
          <p:cNvPr id="800" name="Google Shape;800;p34"/>
          <p:cNvSpPr txBox="1">
            <a:spLocks noGrp="1"/>
          </p:cNvSpPr>
          <p:nvPr>
            <p:ph type="title" idx="2"/>
          </p:nvPr>
        </p:nvSpPr>
        <p:spPr>
          <a:xfrm>
            <a:off x="2704447" y="1577690"/>
            <a:ext cx="168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Conseils</a:t>
            </a:r>
            <a:endParaRPr/>
          </a:p>
        </p:txBody>
      </p:sp>
      <p:sp>
        <p:nvSpPr>
          <p:cNvPr id="805" name="Google Shape;805;p34"/>
          <p:cNvSpPr/>
          <p:nvPr/>
        </p:nvSpPr>
        <p:spPr>
          <a:xfrm>
            <a:off x="1969021" y="1978352"/>
            <a:ext cx="830100" cy="830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algn="bl" rotWithShape="0">
              <a:schemeClr val="accent6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34"/>
          <p:cNvGrpSpPr/>
          <p:nvPr/>
        </p:nvGrpSpPr>
        <p:grpSpPr>
          <a:xfrm>
            <a:off x="2089356" y="2099105"/>
            <a:ext cx="589246" cy="588593"/>
            <a:chOff x="6798860" y="1951601"/>
            <a:chExt cx="589246" cy="588593"/>
          </a:xfrm>
        </p:grpSpPr>
        <p:sp>
          <p:nvSpPr>
            <p:cNvPr id="807" name="Google Shape;807;p34"/>
            <p:cNvSpPr/>
            <p:nvPr/>
          </p:nvSpPr>
          <p:spPr>
            <a:xfrm>
              <a:off x="6798860" y="1951601"/>
              <a:ext cx="589246" cy="588593"/>
            </a:xfrm>
            <a:custGeom>
              <a:avLst/>
              <a:gdLst/>
              <a:ahLst/>
              <a:cxnLst/>
              <a:rect l="l" t="t" r="r" b="b"/>
              <a:pathLst>
                <a:path w="9930" h="9919" extrusionOk="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6841941" y="1994682"/>
              <a:ext cx="501660" cy="501720"/>
            </a:xfrm>
            <a:custGeom>
              <a:avLst/>
              <a:gdLst/>
              <a:ahLst/>
              <a:cxnLst/>
              <a:rect l="l" t="t" r="r" b="b"/>
              <a:pathLst>
                <a:path w="8454" h="8455" extrusionOk="0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6885021" y="2236316"/>
              <a:ext cx="29729" cy="17743"/>
            </a:xfrm>
            <a:custGeom>
              <a:avLst/>
              <a:gdLst/>
              <a:ahLst/>
              <a:cxnLst/>
              <a:rect l="l" t="t" r="r" b="b"/>
              <a:pathLst>
                <a:path w="501" h="299" extrusionOk="0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7084996" y="2035686"/>
              <a:ext cx="218371" cy="218371"/>
            </a:xfrm>
            <a:custGeom>
              <a:avLst/>
              <a:gdLst/>
              <a:ahLst/>
              <a:cxnLst/>
              <a:rect l="l" t="t" r="r" b="b"/>
              <a:pathLst>
                <a:path w="3680" h="3680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7084996" y="2424246"/>
              <a:ext cx="17683" cy="30441"/>
            </a:xfrm>
            <a:custGeom>
              <a:avLst/>
              <a:gdLst/>
              <a:ahLst/>
              <a:cxnLst/>
              <a:rect l="l" t="t" r="r" b="b"/>
              <a:pathLst>
                <a:path w="298" h="513" extrusionOk="0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6942937" y="2094492"/>
              <a:ext cx="28365" cy="25991"/>
            </a:xfrm>
            <a:custGeom>
              <a:avLst/>
              <a:gdLst/>
              <a:ahLst/>
              <a:cxnLst/>
              <a:rect l="l" t="t" r="r" b="b"/>
              <a:pathLst>
                <a:path w="478" h="438" extrusionOk="0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7217797" y="2370009"/>
              <a:ext cx="28305" cy="26050"/>
            </a:xfrm>
            <a:custGeom>
              <a:avLst/>
              <a:gdLst/>
              <a:ahLst/>
              <a:cxnLst/>
              <a:rect l="l" t="t" r="r" b="b"/>
              <a:pathLst>
                <a:path w="477" h="439" extrusionOk="0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7217797" y="2094492"/>
              <a:ext cx="28305" cy="25991"/>
            </a:xfrm>
            <a:custGeom>
              <a:avLst/>
              <a:gdLst/>
              <a:ahLst/>
              <a:cxnLst/>
              <a:rect l="l" t="t" r="r" b="b"/>
              <a:pathLst>
                <a:path w="477" h="438" extrusionOk="0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6942937" y="2370009"/>
              <a:ext cx="28365" cy="26050"/>
            </a:xfrm>
            <a:custGeom>
              <a:avLst/>
              <a:gdLst/>
              <a:ahLst/>
              <a:cxnLst/>
              <a:rect l="l" t="t" r="r" b="b"/>
              <a:pathLst>
                <a:path w="478" h="439" extrusionOk="0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6899856" y="2158817"/>
              <a:ext cx="31154" cy="21778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7257377" y="2309957"/>
              <a:ext cx="31154" cy="21778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7158458" y="2051767"/>
              <a:ext cx="24092" cy="29195"/>
            </a:xfrm>
            <a:custGeom>
              <a:avLst/>
              <a:gdLst/>
              <a:ahLst/>
              <a:cxnLst/>
              <a:rect l="l" t="t" r="r" b="b"/>
              <a:pathLst>
                <a:path w="406" h="492" extrusionOk="0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7005837" y="2409589"/>
              <a:ext cx="24804" cy="28839"/>
            </a:xfrm>
            <a:custGeom>
              <a:avLst/>
              <a:gdLst/>
              <a:ahLst/>
              <a:cxnLst/>
              <a:rect l="l" t="t" r="r" b="b"/>
              <a:pathLst>
                <a:path w="418" h="486" extrusionOk="0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7009397" y="2049987"/>
              <a:ext cx="24033" cy="29551"/>
            </a:xfrm>
            <a:custGeom>
              <a:avLst/>
              <a:gdLst/>
              <a:ahLst/>
              <a:cxnLst/>
              <a:rect l="l" t="t" r="r" b="b"/>
              <a:pathLst>
                <a:path w="405" h="498" extrusionOk="0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7154897" y="2411429"/>
              <a:ext cx="24092" cy="29136"/>
            </a:xfrm>
            <a:custGeom>
              <a:avLst/>
              <a:gdLst/>
              <a:ahLst/>
              <a:cxnLst/>
              <a:rect l="l" t="t" r="r" b="b"/>
              <a:pathLst>
                <a:path w="406" h="491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7259454" y="2161606"/>
              <a:ext cx="30441" cy="21778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6899144" y="2307168"/>
              <a:ext cx="30441" cy="21778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861;p36">
            <a:extLst>
              <a:ext uri="{FF2B5EF4-FFF2-40B4-BE49-F238E27FC236}">
                <a16:creationId xmlns:a16="http://schemas.microsoft.com/office/drawing/2014/main" id="{820B4DC6-A3F1-51AF-A498-6B0EECAE38BA}"/>
              </a:ext>
            </a:extLst>
          </p:cNvPr>
          <p:cNvSpPr/>
          <p:nvPr/>
        </p:nvSpPr>
        <p:spPr>
          <a:xfrm>
            <a:off x="5506449" y="2571750"/>
            <a:ext cx="1219200" cy="1219200"/>
          </a:xfrm>
          <a:prstGeom prst="pie">
            <a:avLst>
              <a:gd name="adj1" fmla="val 16206756"/>
              <a:gd name="adj2" fmla="val 3975628"/>
            </a:avLst>
          </a:prstGeom>
          <a:solidFill>
            <a:schemeClr val="accent1"/>
          </a:solidFill>
          <a:ln>
            <a:noFill/>
          </a:ln>
          <a:effectLst>
            <a:outerShdw blurRad="142875" algn="bl" rotWithShape="0">
              <a:schemeClr val="accent6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862;p36">
            <a:extLst>
              <a:ext uri="{FF2B5EF4-FFF2-40B4-BE49-F238E27FC236}">
                <a16:creationId xmlns:a16="http://schemas.microsoft.com/office/drawing/2014/main" id="{FB8C9670-DEAC-37F4-90C0-AD41903039C6}"/>
              </a:ext>
            </a:extLst>
          </p:cNvPr>
          <p:cNvSpPr/>
          <p:nvPr/>
        </p:nvSpPr>
        <p:spPr>
          <a:xfrm>
            <a:off x="5712503" y="2777861"/>
            <a:ext cx="807105" cy="807105"/>
          </a:xfrm>
          <a:custGeom>
            <a:avLst/>
            <a:gdLst/>
            <a:ahLst/>
            <a:cxnLst/>
            <a:rect l="l" t="t" r="r" b="b"/>
            <a:pathLst>
              <a:path w="20424" h="20424" extrusionOk="0">
                <a:moveTo>
                  <a:pt x="10210" y="1"/>
                </a:moveTo>
                <a:cubicBezTo>
                  <a:pt x="4570" y="1"/>
                  <a:pt x="1" y="4573"/>
                  <a:pt x="1" y="10214"/>
                </a:cubicBezTo>
                <a:cubicBezTo>
                  <a:pt x="1" y="15851"/>
                  <a:pt x="4570" y="20424"/>
                  <a:pt x="10210" y="20424"/>
                </a:cubicBezTo>
                <a:cubicBezTo>
                  <a:pt x="15851" y="20424"/>
                  <a:pt x="20424" y="15851"/>
                  <a:pt x="20424" y="10214"/>
                </a:cubicBezTo>
                <a:cubicBezTo>
                  <a:pt x="20424" y="4573"/>
                  <a:pt x="15851" y="1"/>
                  <a:pt x="10210" y="1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63;p36">
            <a:extLst>
              <a:ext uri="{FF2B5EF4-FFF2-40B4-BE49-F238E27FC236}">
                <a16:creationId xmlns:a16="http://schemas.microsoft.com/office/drawing/2014/main" id="{48807B51-2F2A-41B5-C27D-80CD10953839}"/>
              </a:ext>
            </a:extLst>
          </p:cNvPr>
          <p:cNvSpPr txBox="1">
            <a:spLocks/>
          </p:cNvSpPr>
          <p:nvPr/>
        </p:nvSpPr>
        <p:spPr>
          <a:xfrm>
            <a:off x="5648368" y="2953117"/>
            <a:ext cx="941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r>
              <a:rPr lang="en"/>
              <a:t>40%</a:t>
            </a:r>
          </a:p>
        </p:txBody>
      </p:sp>
      <p:sp>
        <p:nvSpPr>
          <p:cNvPr id="12" name="Google Shape;793;p33">
            <a:extLst>
              <a:ext uri="{FF2B5EF4-FFF2-40B4-BE49-F238E27FC236}">
                <a16:creationId xmlns:a16="http://schemas.microsoft.com/office/drawing/2014/main" id="{8D4FB6CC-677F-E824-FCCA-B2DB4259AA78}"/>
              </a:ext>
            </a:extLst>
          </p:cNvPr>
          <p:cNvSpPr txBox="1">
            <a:spLocks/>
          </p:cNvSpPr>
          <p:nvPr/>
        </p:nvSpPr>
        <p:spPr>
          <a:xfrm>
            <a:off x="2893006" y="1888468"/>
            <a:ext cx="3225912" cy="1493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S’avancer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Demander de l’aide aux enseignants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Ne</a:t>
            </a:r>
            <a:r>
              <a:rPr lang="fr-FR"/>
              <a:t> surtout </a:t>
            </a:r>
            <a:r>
              <a:rPr lang="fr-FR" b="1"/>
              <a:t>pas</a:t>
            </a:r>
            <a:r>
              <a:rPr lang="fr-FR"/>
              <a:t> négliger les </a:t>
            </a:r>
            <a:r>
              <a:rPr lang="fr-FR" err="1"/>
              <a:t>SAEs</a:t>
            </a:r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38FB069B-9501-4A72-9037-2335F59BB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518" y="4125111"/>
            <a:ext cx="1483486" cy="11144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4"/>
          <p:cNvSpPr txBox="1">
            <a:spLocks noGrp="1"/>
          </p:cNvSpPr>
          <p:nvPr>
            <p:ph type="title" idx="7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SAE Semestre 2</a:t>
            </a:r>
            <a:endParaRPr/>
          </a:p>
        </p:txBody>
      </p:sp>
      <p:sp>
        <p:nvSpPr>
          <p:cNvPr id="800" name="Google Shape;800;p34"/>
          <p:cNvSpPr txBox="1">
            <a:spLocks noGrp="1"/>
          </p:cNvSpPr>
          <p:nvPr>
            <p:ph type="title" idx="2"/>
          </p:nvPr>
        </p:nvSpPr>
        <p:spPr>
          <a:xfrm>
            <a:off x="2704446" y="1577690"/>
            <a:ext cx="2156311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unique projet</a:t>
            </a:r>
            <a:endParaRPr/>
          </a:p>
        </p:txBody>
      </p:sp>
      <p:sp>
        <p:nvSpPr>
          <p:cNvPr id="805" name="Google Shape;805;p34"/>
          <p:cNvSpPr/>
          <p:nvPr/>
        </p:nvSpPr>
        <p:spPr>
          <a:xfrm>
            <a:off x="1969021" y="1978352"/>
            <a:ext cx="830100" cy="830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algn="bl" rotWithShape="0">
              <a:schemeClr val="accent6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34"/>
          <p:cNvGrpSpPr/>
          <p:nvPr/>
        </p:nvGrpSpPr>
        <p:grpSpPr>
          <a:xfrm>
            <a:off x="2089356" y="2099105"/>
            <a:ext cx="589246" cy="588593"/>
            <a:chOff x="6798860" y="1951601"/>
            <a:chExt cx="589246" cy="588593"/>
          </a:xfrm>
        </p:grpSpPr>
        <p:sp>
          <p:nvSpPr>
            <p:cNvPr id="807" name="Google Shape;807;p34"/>
            <p:cNvSpPr/>
            <p:nvPr/>
          </p:nvSpPr>
          <p:spPr>
            <a:xfrm>
              <a:off x="6798860" y="1951601"/>
              <a:ext cx="589246" cy="588593"/>
            </a:xfrm>
            <a:custGeom>
              <a:avLst/>
              <a:gdLst/>
              <a:ahLst/>
              <a:cxnLst/>
              <a:rect l="l" t="t" r="r" b="b"/>
              <a:pathLst>
                <a:path w="9930" h="9919" extrusionOk="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6841941" y="1994682"/>
              <a:ext cx="501660" cy="501720"/>
            </a:xfrm>
            <a:custGeom>
              <a:avLst/>
              <a:gdLst/>
              <a:ahLst/>
              <a:cxnLst/>
              <a:rect l="l" t="t" r="r" b="b"/>
              <a:pathLst>
                <a:path w="8454" h="8455" extrusionOk="0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6885021" y="2236316"/>
              <a:ext cx="29729" cy="17743"/>
            </a:xfrm>
            <a:custGeom>
              <a:avLst/>
              <a:gdLst/>
              <a:ahLst/>
              <a:cxnLst/>
              <a:rect l="l" t="t" r="r" b="b"/>
              <a:pathLst>
                <a:path w="501" h="299" extrusionOk="0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7084996" y="2035686"/>
              <a:ext cx="218371" cy="218371"/>
            </a:xfrm>
            <a:custGeom>
              <a:avLst/>
              <a:gdLst/>
              <a:ahLst/>
              <a:cxnLst/>
              <a:rect l="l" t="t" r="r" b="b"/>
              <a:pathLst>
                <a:path w="3680" h="3680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7084996" y="2424246"/>
              <a:ext cx="17683" cy="30441"/>
            </a:xfrm>
            <a:custGeom>
              <a:avLst/>
              <a:gdLst/>
              <a:ahLst/>
              <a:cxnLst/>
              <a:rect l="l" t="t" r="r" b="b"/>
              <a:pathLst>
                <a:path w="298" h="513" extrusionOk="0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6942937" y="2094492"/>
              <a:ext cx="28365" cy="25991"/>
            </a:xfrm>
            <a:custGeom>
              <a:avLst/>
              <a:gdLst/>
              <a:ahLst/>
              <a:cxnLst/>
              <a:rect l="l" t="t" r="r" b="b"/>
              <a:pathLst>
                <a:path w="478" h="438" extrusionOk="0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7217797" y="2370009"/>
              <a:ext cx="28305" cy="26050"/>
            </a:xfrm>
            <a:custGeom>
              <a:avLst/>
              <a:gdLst/>
              <a:ahLst/>
              <a:cxnLst/>
              <a:rect l="l" t="t" r="r" b="b"/>
              <a:pathLst>
                <a:path w="477" h="439" extrusionOk="0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7217797" y="2094492"/>
              <a:ext cx="28305" cy="25991"/>
            </a:xfrm>
            <a:custGeom>
              <a:avLst/>
              <a:gdLst/>
              <a:ahLst/>
              <a:cxnLst/>
              <a:rect l="l" t="t" r="r" b="b"/>
              <a:pathLst>
                <a:path w="477" h="438" extrusionOk="0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6942937" y="2370009"/>
              <a:ext cx="28365" cy="26050"/>
            </a:xfrm>
            <a:custGeom>
              <a:avLst/>
              <a:gdLst/>
              <a:ahLst/>
              <a:cxnLst/>
              <a:rect l="l" t="t" r="r" b="b"/>
              <a:pathLst>
                <a:path w="478" h="439" extrusionOk="0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6899856" y="2158817"/>
              <a:ext cx="31154" cy="21778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7257377" y="2309957"/>
              <a:ext cx="31154" cy="21778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7158458" y="2051767"/>
              <a:ext cx="24092" cy="29195"/>
            </a:xfrm>
            <a:custGeom>
              <a:avLst/>
              <a:gdLst/>
              <a:ahLst/>
              <a:cxnLst/>
              <a:rect l="l" t="t" r="r" b="b"/>
              <a:pathLst>
                <a:path w="406" h="492" extrusionOk="0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7005837" y="2409589"/>
              <a:ext cx="24804" cy="28839"/>
            </a:xfrm>
            <a:custGeom>
              <a:avLst/>
              <a:gdLst/>
              <a:ahLst/>
              <a:cxnLst/>
              <a:rect l="l" t="t" r="r" b="b"/>
              <a:pathLst>
                <a:path w="418" h="486" extrusionOk="0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7009397" y="2049987"/>
              <a:ext cx="24033" cy="29551"/>
            </a:xfrm>
            <a:custGeom>
              <a:avLst/>
              <a:gdLst/>
              <a:ahLst/>
              <a:cxnLst/>
              <a:rect l="l" t="t" r="r" b="b"/>
              <a:pathLst>
                <a:path w="405" h="498" extrusionOk="0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7154897" y="2411429"/>
              <a:ext cx="24092" cy="29136"/>
            </a:xfrm>
            <a:custGeom>
              <a:avLst/>
              <a:gdLst/>
              <a:ahLst/>
              <a:cxnLst/>
              <a:rect l="l" t="t" r="r" b="b"/>
              <a:pathLst>
                <a:path w="406" h="491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7259454" y="2161606"/>
              <a:ext cx="30441" cy="21778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6899144" y="2307168"/>
              <a:ext cx="30441" cy="21778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861;p36">
            <a:extLst>
              <a:ext uri="{FF2B5EF4-FFF2-40B4-BE49-F238E27FC236}">
                <a16:creationId xmlns:a16="http://schemas.microsoft.com/office/drawing/2014/main" id="{820B4DC6-A3F1-51AF-A498-6B0EECAE38BA}"/>
              </a:ext>
            </a:extLst>
          </p:cNvPr>
          <p:cNvSpPr/>
          <p:nvPr/>
        </p:nvSpPr>
        <p:spPr>
          <a:xfrm>
            <a:off x="3572805" y="3053014"/>
            <a:ext cx="1219200" cy="1219200"/>
          </a:xfrm>
          <a:prstGeom prst="pie">
            <a:avLst>
              <a:gd name="adj1" fmla="val 16206756"/>
              <a:gd name="adj2" fmla="val 3975628"/>
            </a:avLst>
          </a:prstGeom>
          <a:solidFill>
            <a:schemeClr val="accent1"/>
          </a:solidFill>
          <a:ln>
            <a:noFill/>
          </a:ln>
          <a:effectLst>
            <a:outerShdw blurRad="142875" algn="bl" rotWithShape="0">
              <a:schemeClr val="accent6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862;p36">
            <a:extLst>
              <a:ext uri="{FF2B5EF4-FFF2-40B4-BE49-F238E27FC236}">
                <a16:creationId xmlns:a16="http://schemas.microsoft.com/office/drawing/2014/main" id="{FB8C9670-DEAC-37F4-90C0-AD41903039C6}"/>
              </a:ext>
            </a:extLst>
          </p:cNvPr>
          <p:cNvSpPr/>
          <p:nvPr/>
        </p:nvSpPr>
        <p:spPr>
          <a:xfrm>
            <a:off x="3778859" y="3259125"/>
            <a:ext cx="807105" cy="807105"/>
          </a:xfrm>
          <a:custGeom>
            <a:avLst/>
            <a:gdLst/>
            <a:ahLst/>
            <a:cxnLst/>
            <a:rect l="l" t="t" r="r" b="b"/>
            <a:pathLst>
              <a:path w="20424" h="20424" extrusionOk="0">
                <a:moveTo>
                  <a:pt x="10210" y="1"/>
                </a:moveTo>
                <a:cubicBezTo>
                  <a:pt x="4570" y="1"/>
                  <a:pt x="1" y="4573"/>
                  <a:pt x="1" y="10214"/>
                </a:cubicBezTo>
                <a:cubicBezTo>
                  <a:pt x="1" y="15851"/>
                  <a:pt x="4570" y="20424"/>
                  <a:pt x="10210" y="20424"/>
                </a:cubicBezTo>
                <a:cubicBezTo>
                  <a:pt x="15851" y="20424"/>
                  <a:pt x="20424" y="15851"/>
                  <a:pt x="20424" y="10214"/>
                </a:cubicBezTo>
                <a:cubicBezTo>
                  <a:pt x="20424" y="4573"/>
                  <a:pt x="15851" y="1"/>
                  <a:pt x="10210" y="1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63;p36">
            <a:extLst>
              <a:ext uri="{FF2B5EF4-FFF2-40B4-BE49-F238E27FC236}">
                <a16:creationId xmlns:a16="http://schemas.microsoft.com/office/drawing/2014/main" id="{48807B51-2F2A-41B5-C27D-80CD10953839}"/>
              </a:ext>
            </a:extLst>
          </p:cNvPr>
          <p:cNvSpPr txBox="1">
            <a:spLocks/>
          </p:cNvSpPr>
          <p:nvPr/>
        </p:nvSpPr>
        <p:spPr>
          <a:xfrm>
            <a:off x="3714724" y="3434381"/>
            <a:ext cx="941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r>
              <a:rPr lang="en"/>
              <a:t>38%</a:t>
            </a:r>
          </a:p>
        </p:txBody>
      </p:sp>
      <p:sp>
        <p:nvSpPr>
          <p:cNvPr id="12" name="Google Shape;793;p33">
            <a:extLst>
              <a:ext uri="{FF2B5EF4-FFF2-40B4-BE49-F238E27FC236}">
                <a16:creationId xmlns:a16="http://schemas.microsoft.com/office/drawing/2014/main" id="{8D4FB6CC-677F-E824-FCCA-B2DB4259AA78}"/>
              </a:ext>
            </a:extLst>
          </p:cNvPr>
          <p:cNvSpPr txBox="1">
            <a:spLocks/>
          </p:cNvSpPr>
          <p:nvPr/>
        </p:nvSpPr>
        <p:spPr>
          <a:xfrm>
            <a:off x="2893006" y="1888468"/>
            <a:ext cx="3225912" cy="108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L’application PNR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Toutes les matières sont concernées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Une soutenance finale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FB3C71F-3F41-C0A1-334D-6E839C575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66230"/>
            <a:ext cx="1483486" cy="111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4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5"/>
          <p:cNvSpPr txBox="1">
            <a:spLocks noGrp="1"/>
          </p:cNvSpPr>
          <p:nvPr>
            <p:ph type="body" idx="1"/>
          </p:nvPr>
        </p:nvSpPr>
        <p:spPr>
          <a:xfrm>
            <a:off x="2952478" y="1922147"/>
            <a:ext cx="3404100" cy="10291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Pour les alternants : </a:t>
            </a:r>
          </a:p>
          <a:p>
            <a:pPr marL="285750" indent="-285750"/>
            <a:r>
              <a:rPr lang="fr-FR"/>
              <a:t>S3 : Veille technologique</a:t>
            </a:r>
          </a:p>
          <a:p>
            <a:pPr marL="285750" indent="-285750"/>
            <a:r>
              <a:rPr lang="fr-FR"/>
              <a:t>S4 : Acquissions des compétences</a:t>
            </a:r>
            <a:endParaRPr/>
          </a:p>
        </p:txBody>
      </p:sp>
      <p:sp>
        <p:nvSpPr>
          <p:cNvPr id="840" name="Google Shape;840;p35"/>
          <p:cNvSpPr txBox="1">
            <a:spLocks noGrp="1"/>
          </p:cNvSpPr>
          <p:nvPr>
            <p:ph type="title"/>
          </p:nvPr>
        </p:nvSpPr>
        <p:spPr>
          <a:xfrm>
            <a:off x="3550549" y="1183221"/>
            <a:ext cx="34041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SAE S3 &amp; 4 </a:t>
            </a:r>
            <a:endParaRPr/>
          </a:p>
        </p:txBody>
      </p:sp>
      <p:grpSp>
        <p:nvGrpSpPr>
          <p:cNvPr id="842" name="Google Shape;842;p35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843" name="Google Shape;843;p35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avLst/>
              <a:gdLst/>
              <a:ahLst/>
              <a:cxnLst/>
              <a:rect l="l" t="t" r="r" b="b"/>
              <a:pathLst>
                <a:path w="256449" h="256418" fill="none" extrusionOk="0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avLst/>
              <a:gdLst/>
              <a:ahLst/>
              <a:cxnLst/>
              <a:rect l="l" t="t" r="r" b="b"/>
              <a:pathLst>
                <a:path w="241921" h="241950" fill="none" extrusionOk="0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0684ABC7-6D13-A5DC-C00E-D81988B6A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74273"/>
            <a:ext cx="1483486" cy="1114497"/>
          </a:xfrm>
          <a:prstGeom prst="rect">
            <a:avLst/>
          </a:prstGeom>
        </p:spPr>
      </p:pic>
      <p:sp>
        <p:nvSpPr>
          <p:cNvPr id="3" name="Google Shape;839;p35">
            <a:extLst>
              <a:ext uri="{FF2B5EF4-FFF2-40B4-BE49-F238E27FC236}">
                <a16:creationId xmlns:a16="http://schemas.microsoft.com/office/drawing/2014/main" id="{FFCF6334-ECD4-B358-665A-3E57A11F0CA5}"/>
              </a:ext>
            </a:extLst>
          </p:cNvPr>
          <p:cNvSpPr txBox="1">
            <a:spLocks/>
          </p:cNvSpPr>
          <p:nvPr/>
        </p:nvSpPr>
        <p:spPr>
          <a:xfrm>
            <a:off x="2952478" y="3102947"/>
            <a:ext cx="2697781" cy="1029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285750" indent="-285750"/>
            <a:r>
              <a:rPr lang="fr-FR"/>
              <a:t>Soutenance de fin d’apprentissage</a:t>
            </a:r>
          </a:p>
          <a:p>
            <a:pPr marL="285750" indent="-285750"/>
            <a:r>
              <a:rPr lang="fr-FR"/>
              <a:t>Rapport d’apprentissage à rendre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0"/>
          <p:cNvSpPr/>
          <p:nvPr/>
        </p:nvSpPr>
        <p:spPr>
          <a:xfrm rot="10800000">
            <a:off x="811620" y="891050"/>
            <a:ext cx="3314100" cy="26784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40"/>
          <p:cNvSpPr/>
          <p:nvPr/>
        </p:nvSpPr>
        <p:spPr>
          <a:xfrm rot="10800000">
            <a:off x="735420" y="814850"/>
            <a:ext cx="3314100" cy="26784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40"/>
          <p:cNvSpPr/>
          <p:nvPr/>
        </p:nvSpPr>
        <p:spPr>
          <a:xfrm rot="10800000">
            <a:off x="659220" y="738650"/>
            <a:ext cx="3314100" cy="26784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40"/>
          <p:cNvSpPr txBox="1">
            <a:spLocks noGrp="1"/>
          </p:cNvSpPr>
          <p:nvPr>
            <p:ph type="title"/>
          </p:nvPr>
        </p:nvSpPr>
        <p:spPr>
          <a:xfrm>
            <a:off x="874803" y="1075354"/>
            <a:ext cx="2905800" cy="2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Alternance</a:t>
            </a:r>
            <a:endParaRPr/>
          </a:p>
        </p:txBody>
      </p:sp>
      <p:sp>
        <p:nvSpPr>
          <p:cNvPr id="986" name="Google Shape;986;p40"/>
          <p:cNvSpPr txBox="1">
            <a:spLocks noGrp="1"/>
          </p:cNvSpPr>
          <p:nvPr>
            <p:ph type="body" idx="3"/>
          </p:nvPr>
        </p:nvSpPr>
        <p:spPr>
          <a:xfrm>
            <a:off x="874803" y="1805658"/>
            <a:ext cx="2905800" cy="12858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l"/>
            <a:r>
              <a:rPr lang="en"/>
              <a:t>BUT 3 obligatoire (du moins pour nous)</a:t>
            </a:r>
          </a:p>
          <a:p>
            <a:pPr marL="285750" indent="-285750" algn="l"/>
            <a:r>
              <a:rPr lang="en"/>
              <a:t>2 mois en cours / 2 mois en entreprise</a:t>
            </a:r>
          </a:p>
          <a:p>
            <a:pPr marL="285750" indent="-285750" algn="l"/>
            <a:r>
              <a:rPr lang="en"/>
              <a:t>Des SAEs différentes, des partiels commun (P1 uniquement)</a:t>
            </a:r>
          </a:p>
        </p:txBody>
      </p:sp>
      <p:sp>
        <p:nvSpPr>
          <p:cNvPr id="6" name="Google Shape;982;p40">
            <a:extLst>
              <a:ext uri="{FF2B5EF4-FFF2-40B4-BE49-F238E27FC236}">
                <a16:creationId xmlns:a16="http://schemas.microsoft.com/office/drawing/2014/main" id="{72B98BBB-E2D8-F773-3174-EF4E49A79C0C}"/>
              </a:ext>
            </a:extLst>
          </p:cNvPr>
          <p:cNvSpPr/>
          <p:nvPr/>
        </p:nvSpPr>
        <p:spPr>
          <a:xfrm>
            <a:off x="5170681" y="1401821"/>
            <a:ext cx="3314100" cy="2678400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983;p40">
            <a:extLst>
              <a:ext uri="{FF2B5EF4-FFF2-40B4-BE49-F238E27FC236}">
                <a16:creationId xmlns:a16="http://schemas.microsoft.com/office/drawing/2014/main" id="{85404268-67C6-AABB-11E0-871B2015669C}"/>
              </a:ext>
            </a:extLst>
          </p:cNvPr>
          <p:cNvSpPr/>
          <p:nvPr/>
        </p:nvSpPr>
        <p:spPr>
          <a:xfrm>
            <a:off x="5246881" y="1478021"/>
            <a:ext cx="3314100" cy="2678400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984;p40">
            <a:extLst>
              <a:ext uri="{FF2B5EF4-FFF2-40B4-BE49-F238E27FC236}">
                <a16:creationId xmlns:a16="http://schemas.microsoft.com/office/drawing/2014/main" id="{B7C556B6-2D3B-F96D-DE12-8865A7BD4609}"/>
              </a:ext>
            </a:extLst>
          </p:cNvPr>
          <p:cNvSpPr/>
          <p:nvPr/>
        </p:nvSpPr>
        <p:spPr>
          <a:xfrm>
            <a:off x="5323081" y="1554221"/>
            <a:ext cx="3314100" cy="26784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85;p40">
            <a:extLst>
              <a:ext uri="{FF2B5EF4-FFF2-40B4-BE49-F238E27FC236}">
                <a16:creationId xmlns:a16="http://schemas.microsoft.com/office/drawing/2014/main" id="{EA0D701E-B5D0-3B2C-ED69-131AB9868E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33878" y="2794417"/>
            <a:ext cx="2905800" cy="12858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l"/>
            <a:r>
              <a:rPr lang="en"/>
              <a:t>Debut d’année</a:t>
            </a:r>
          </a:p>
          <a:p>
            <a:pPr marL="285750" indent="-285750" algn="l"/>
            <a:r>
              <a:rPr lang="en"/>
              <a:t>CV / Lettre de motivation</a:t>
            </a:r>
          </a:p>
          <a:p>
            <a:pPr marL="285750" indent="-285750" algn="l"/>
            <a:r>
              <a:rPr lang="en"/>
              <a:t>Ciblé les entreprises</a:t>
            </a:r>
          </a:p>
          <a:p>
            <a:pPr marL="285750" indent="-285750" algn="l"/>
            <a:r>
              <a:rPr lang="en"/>
              <a:t>Montrer vos projets personnels</a:t>
            </a:r>
          </a:p>
          <a:p>
            <a:pPr marL="285750" indent="-285750"/>
            <a:endParaRPr lang="en"/>
          </a:p>
        </p:txBody>
      </p:sp>
      <p:sp>
        <p:nvSpPr>
          <p:cNvPr id="10" name="Google Shape;987;p40">
            <a:extLst>
              <a:ext uri="{FF2B5EF4-FFF2-40B4-BE49-F238E27FC236}">
                <a16:creationId xmlns:a16="http://schemas.microsoft.com/office/drawing/2014/main" id="{6470009C-BD84-6693-A592-B04F7CC69E9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536203" y="2285813"/>
            <a:ext cx="2905800" cy="2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Recherche de d’alternance</a:t>
            </a:r>
            <a:endParaRPr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CDCE8A6-2C5A-8C58-F783-04FDBA158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4" y="4156421"/>
            <a:ext cx="1483486" cy="11144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novo AI Meeting by Slidesgo">
  <a:themeElements>
    <a:clrScheme name="Simple Light">
      <a:dk1>
        <a:srgbClr val="001F35"/>
      </a:dk1>
      <a:lt1>
        <a:srgbClr val="FFFFFF"/>
      </a:lt1>
      <a:dk2>
        <a:srgbClr val="012853"/>
      </a:dk2>
      <a:lt2>
        <a:srgbClr val="FFFF70"/>
      </a:lt2>
      <a:accent1>
        <a:srgbClr val="1FFFCE"/>
      </a:accent1>
      <a:accent2>
        <a:srgbClr val="75FFD7"/>
      </a:accent2>
      <a:accent3>
        <a:srgbClr val="B0FCCE"/>
      </a:accent3>
      <a:accent4>
        <a:srgbClr val="ECFF8C"/>
      </a:accent4>
      <a:accent5>
        <a:srgbClr val="BCFD45"/>
      </a:accent5>
      <a:accent6>
        <a:srgbClr val="77FF4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5DC7D22A597E4E8E004EF269B15788" ma:contentTypeVersion="7" ma:contentTypeDescription="Crée un document." ma:contentTypeScope="" ma:versionID="14824aab472c47718367a4941ea9c293">
  <xsd:schema xmlns:xsd="http://www.w3.org/2001/XMLSchema" xmlns:xs="http://www.w3.org/2001/XMLSchema" xmlns:p="http://schemas.microsoft.com/office/2006/metadata/properties" xmlns:ns3="0b546d3b-dfa6-4ea4-a3b5-5844b5b0b016" xmlns:ns4="067a3fd8-a12c-4c3b-ae25-cae944020935" targetNamespace="http://schemas.microsoft.com/office/2006/metadata/properties" ma:root="true" ma:fieldsID="de86a6e8810119265306054ab7768c0c" ns3:_="" ns4:_="">
    <xsd:import namespace="0b546d3b-dfa6-4ea4-a3b5-5844b5b0b016"/>
    <xsd:import namespace="067a3fd8-a12c-4c3b-ae25-cae94402093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546d3b-dfa6-4ea4-a3b5-5844b5b0b01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7a3fd8-a12c-4c3b-ae25-cae944020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9C8661-0806-49E1-90B8-A7960C10A0AD}">
  <ds:schemaRefs>
    <ds:schemaRef ds:uri="067a3fd8-a12c-4c3b-ae25-cae944020935"/>
    <ds:schemaRef ds:uri="0b546d3b-dfa6-4ea4-a3b5-5844b5b0b0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DD4E9D5-926F-47A4-8AEC-BE0F9326A6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356BDA-5104-4B23-87C3-D9462A347757}">
  <ds:schemaRefs>
    <ds:schemaRef ds:uri="067a3fd8-a12c-4c3b-ae25-cae944020935"/>
    <ds:schemaRef ds:uri="0b546d3b-dfa6-4ea4-a3b5-5844b5b0b01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Innovo AI Meeting by Slidesgo</vt:lpstr>
      <vt:lpstr>Présentation INFO 1</vt:lpstr>
      <vt:lpstr>Sommaire</vt:lpstr>
      <vt:lpstr>Présentation de Pierre-Jean</vt:lpstr>
      <vt:lpstr>Mon parcours</vt:lpstr>
      <vt:lpstr>Ce que j’ai appris</vt:lpstr>
      <vt:lpstr>SAE Semestre 1</vt:lpstr>
      <vt:lpstr>SAE Semestre 2</vt:lpstr>
      <vt:lpstr>SAE S3 &amp; 4 </vt:lpstr>
      <vt:lpstr>Alternance</vt:lpstr>
      <vt:lpstr>Je le referais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INFO 1</dc:title>
  <cp:revision>3</cp:revision>
  <dcterms:modified xsi:type="dcterms:W3CDTF">2022-10-11T15:50:38Z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0x0101000F5DC7D22A597E4E8E004EF269B15788</vt:lpwstr>
  </property>
</Properties>
</file>