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56" r:id="rId2"/>
    <p:sldId id="258" r:id="rId3"/>
    <p:sldId id="259" r:id="rId4"/>
    <p:sldId id="305" r:id="rId5"/>
    <p:sldId id="304" r:id="rId6"/>
    <p:sldId id="301" r:id="rId7"/>
    <p:sldId id="302" r:id="rId8"/>
    <p:sldId id="303" r:id="rId9"/>
    <p:sldId id="261" r:id="rId10"/>
    <p:sldId id="308" r:id="rId11"/>
    <p:sldId id="306" r:id="rId12"/>
    <p:sldId id="262" r:id="rId13"/>
    <p:sldId id="267" r:id="rId14"/>
    <p:sldId id="307" r:id="rId15"/>
    <p:sldId id="309" r:id="rId16"/>
    <p:sldId id="277" r:id="rId17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9"/>
      <p:bold r:id="rId20"/>
    </p:embeddedFont>
    <p:embeddedFont>
      <p:font typeface="Blinker" panose="020B0604020202020204" charset="0"/>
      <p:regular r:id="rId21"/>
      <p:bold r:id="rId22"/>
    </p:embeddedFont>
    <p:embeddedFont>
      <p:font typeface="Blinker SemiBold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4DBA72-CE95-4BE7-A2D0-38E50EFEB026}">
  <a:tblStyle styleId="{2F4DBA72-CE95-4BE7-A2D0-38E50EFEB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243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684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25d6e348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25d6e348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gab46702374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" name="Google Shape;976;gab46702374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74174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ga25d6e3485_0_17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" name="Google Shape;837;ga25d6e3485_0_17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595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gab38256eb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" name="Google Shape;766;gab38256eb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03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288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5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1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1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338500" y="1274925"/>
            <a:ext cx="4467000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 b="1">
                <a:latin typeface="Blinker"/>
                <a:ea typeface="Blinker"/>
                <a:cs typeface="Blinker"/>
                <a:sym typeface="Blink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841100" y="3460575"/>
            <a:ext cx="5461800" cy="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637228" y="2573586"/>
            <a:ext cx="4466851" cy="4466944"/>
            <a:chOff x="4826272" y="-586639"/>
            <a:chExt cx="4466851" cy="4466944"/>
          </a:xfrm>
        </p:grpSpPr>
        <p:sp>
          <p:nvSpPr>
            <p:cNvPr id="13" name="Google Shape;13;p2"/>
            <p:cNvSpPr/>
            <p:nvPr/>
          </p:nvSpPr>
          <p:spPr>
            <a:xfrm rot="3192930">
              <a:off x="5463920" y="51285"/>
              <a:ext cx="3191553" cy="3191094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3192930">
              <a:off x="5606430" y="170765"/>
              <a:ext cx="2960223" cy="296024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3192930">
              <a:off x="5748583" y="290066"/>
              <a:ext cx="2729352" cy="272937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3192930">
              <a:off x="5890915" y="409010"/>
              <a:ext cx="2498507" cy="2498966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3192930">
              <a:off x="6033241" y="528373"/>
              <a:ext cx="2267661" cy="2267661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3192930">
              <a:off x="6175394" y="647674"/>
              <a:ext cx="2036790" cy="203679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3192930">
              <a:off x="6317537" y="766970"/>
              <a:ext cx="1805919" cy="1805945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3192930">
              <a:off x="6459669" y="886261"/>
              <a:ext cx="1575074" cy="1575074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 rot="3192930">
              <a:off x="6601817" y="1005572"/>
              <a:ext cx="1344228" cy="1344202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 rot="3192930">
              <a:off x="6744337" y="1125032"/>
              <a:ext cx="1112898" cy="1113382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3192930">
              <a:off x="6886490" y="1244333"/>
              <a:ext cx="882027" cy="882511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3192930">
              <a:off x="7028827" y="1363726"/>
              <a:ext cx="651156" cy="651181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3192930">
              <a:off x="7170954" y="1483027"/>
              <a:ext cx="420336" cy="42031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5488461" y="-1838315"/>
            <a:ext cx="5195283" cy="5194829"/>
            <a:chOff x="2939461" y="-1097015"/>
            <a:chExt cx="5195283" cy="5194829"/>
          </a:xfrm>
        </p:grpSpPr>
        <p:sp>
          <p:nvSpPr>
            <p:cNvPr id="27" name="Google Shape;27;p2"/>
            <p:cNvSpPr/>
            <p:nvPr/>
          </p:nvSpPr>
          <p:spPr>
            <a:xfrm rot="821724">
              <a:off x="3387261" y="-649133"/>
              <a:ext cx="4299684" cy="4299066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821724">
              <a:off x="3574447" y="-512444"/>
              <a:ext cx="3988035" cy="3988069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821724">
              <a:off x="3761028" y="-375828"/>
              <a:ext cx="3677003" cy="3677038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821724">
              <a:off x="3947681" y="-239817"/>
              <a:ext cx="3366007" cy="3366625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821724">
              <a:off x="4134306" y="-103230"/>
              <a:ext cx="3055010" cy="3055010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821724">
              <a:off x="4320887" y="33386"/>
              <a:ext cx="2743979" cy="2743979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821724">
              <a:off x="4507463" y="170001"/>
              <a:ext cx="2432947" cy="2432982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821724">
              <a:off x="4694010" y="306614"/>
              <a:ext cx="2121951" cy="2121951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821724">
              <a:off x="4880591" y="443234"/>
              <a:ext cx="1810954" cy="1810919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821724">
              <a:off x="5067781" y="579889"/>
              <a:ext cx="1499304" cy="1499957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821724">
              <a:off x="5254362" y="716505"/>
              <a:ext cx="1188273" cy="1188926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821724">
              <a:off x="5441016" y="853130"/>
              <a:ext cx="877242" cy="877276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821724">
              <a:off x="5627563" y="989746"/>
              <a:ext cx="566279" cy="566245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9050" cap="flat" cmpd="sng">
              <a:solidFill>
                <a:schemeClr val="l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42863" dist="19050" dir="4920000" algn="bl" rotWithShape="0">
                <a:schemeClr val="accent1">
                  <a:alpha val="9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-2527143" y="-2355382"/>
            <a:ext cx="4783996" cy="4995679"/>
            <a:chOff x="-11503756" y="-7170832"/>
            <a:chExt cx="4783996" cy="4995679"/>
          </a:xfrm>
        </p:grpSpPr>
        <p:sp>
          <p:nvSpPr>
            <p:cNvPr id="41" name="Google Shape;41;p2"/>
            <p:cNvSpPr/>
            <p:nvPr/>
          </p:nvSpPr>
          <p:spPr>
            <a:xfrm rot="-4010284">
              <a:off x="-10014305" y="-5215960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4010284">
              <a:off x="-10255911" y="-53193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4010284">
              <a:off x="-10490515" y="-5419695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4010284">
              <a:off x="-10711138" y="-551407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4010284">
              <a:off x="-10945750" y="-561444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4010284">
              <a:off x="-11187349" y="-5717799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4010284">
              <a:off x="-10414254" y="-543377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4010284">
              <a:off x="-10544542" y="-5489512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4010284">
              <a:off x="-10816820" y="-560599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4010284">
              <a:off x="-11043719" y="-570306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4010284">
              <a:off x="-11278183" y="-5803371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4010284">
              <a:off x="-11496583" y="-589680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4010284">
              <a:off x="-11735409" y="-599897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>
            <a:off x="6805507" y="2573568"/>
            <a:ext cx="4783996" cy="4995679"/>
            <a:chOff x="-13842256" y="-7832082"/>
            <a:chExt cx="4783996" cy="4995679"/>
          </a:xfrm>
        </p:grpSpPr>
        <p:sp>
          <p:nvSpPr>
            <p:cNvPr id="55" name="Google Shape;55;p2"/>
            <p:cNvSpPr/>
            <p:nvPr/>
          </p:nvSpPr>
          <p:spPr>
            <a:xfrm rot="6789716">
              <a:off x="-13570683" y="-6398182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6789716">
              <a:off x="-13329077" y="-6294821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6789716">
              <a:off x="-13094472" y="-6194462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6789716">
              <a:off x="-12873849" y="-6100078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6789716">
              <a:off x="-12639238" y="-5999709"/>
              <a:ext cx="3022972" cy="1606922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6789716">
              <a:off x="-12397639" y="-5896343"/>
              <a:ext cx="3022972" cy="1606907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6789716">
              <a:off x="-14073909" y="-666022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6789716">
              <a:off x="-13943621" y="-6604488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6789716">
              <a:off x="-13671342" y="-648800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6789716">
              <a:off x="-13444444" y="-6390935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6789716">
              <a:off x="-13209980" y="-6290629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6789716">
              <a:off x="-12991579" y="-6197196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6789716">
              <a:off x="-12752754" y="-6095024"/>
              <a:ext cx="3926147" cy="2086765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841725" y="1779538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841725" y="116655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91" name="Google Shape;91;p4"/>
          <p:cNvGrpSpPr/>
          <p:nvPr/>
        </p:nvGrpSpPr>
        <p:grpSpPr>
          <a:xfrm>
            <a:off x="-2547268" y="-5954007"/>
            <a:ext cx="8667291" cy="8667613"/>
            <a:chOff x="-2547268" y="-5954007"/>
            <a:chExt cx="8667291" cy="8667613"/>
          </a:xfrm>
        </p:grpSpPr>
        <p:sp>
          <p:nvSpPr>
            <p:cNvPr id="92" name="Google Shape;92;p4"/>
            <p:cNvSpPr/>
            <p:nvPr/>
          </p:nvSpPr>
          <p:spPr>
            <a:xfrm rot="-3724305">
              <a:off x="-1419471" y="-482566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4"/>
            <p:cNvSpPr/>
            <p:nvPr/>
          </p:nvSpPr>
          <p:spPr>
            <a:xfrm rot="-3724305">
              <a:off x="-1237877" y="-464479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/>
            <p:nvPr/>
          </p:nvSpPr>
          <p:spPr>
            <a:xfrm rot="-3724305">
              <a:off x="-1056657" y="-446317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4"/>
            <p:cNvSpPr/>
            <p:nvPr/>
          </p:nvSpPr>
          <p:spPr>
            <a:xfrm rot="-3724305">
              <a:off x="-875083" y="-428174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 rot="-3724305">
              <a:off x="-694194" y="-410067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 rot="-3724305">
              <a:off x="-512577" y="-391904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 rot="-3724305">
              <a:off x="-331358" y="-373817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 rot="-3724305">
              <a:off x="-150137" y="-355655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 rot="-3724305">
              <a:off x="31436" y="-337512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 rot="-3724305">
              <a:off x="212325" y="-319405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5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4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103" name="Google Shape;103;p4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title"/>
          </p:nvPr>
        </p:nvSpPr>
        <p:spPr>
          <a:xfrm>
            <a:off x="5137420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title" idx="2"/>
          </p:nvPr>
        </p:nvSpPr>
        <p:spPr>
          <a:xfrm>
            <a:off x="1105872" y="1957250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1103547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3"/>
          </p:nvPr>
        </p:nvSpPr>
        <p:spPr>
          <a:xfrm>
            <a:off x="5137424" y="2465854"/>
            <a:ext cx="2905800" cy="8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grpSp>
        <p:nvGrpSpPr>
          <p:cNvPr id="119" name="Google Shape;119;p5"/>
          <p:cNvGrpSpPr/>
          <p:nvPr/>
        </p:nvGrpSpPr>
        <p:grpSpPr>
          <a:xfrm>
            <a:off x="6496948" y="-2451912"/>
            <a:ext cx="3409056" cy="3409041"/>
            <a:chOff x="7410648" y="-1801712"/>
            <a:chExt cx="3409056" cy="3409041"/>
          </a:xfrm>
        </p:grpSpPr>
        <p:sp>
          <p:nvSpPr>
            <p:cNvPr id="120" name="Google Shape;120;p5"/>
            <p:cNvSpPr/>
            <p:nvPr/>
          </p:nvSpPr>
          <p:spPr>
            <a:xfrm flipH="1">
              <a:off x="7410648" y="-1801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 flipH="1">
              <a:off x="7519323" y="-1692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 flipH="1">
              <a:off x="7627999" y="-1584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 flipH="1">
              <a:off x="7736899" y="-1475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 flipH="1">
              <a:off x="7845567" y="-1367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 flipH="1">
              <a:off x="7954243" y="-1258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 flipH="1">
              <a:off x="8062918" y="-1149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 flipH="1">
              <a:off x="8171594" y="-1040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" name="Google Shape;128;p5"/>
          <p:cNvGrpSpPr/>
          <p:nvPr/>
        </p:nvGrpSpPr>
        <p:grpSpPr>
          <a:xfrm>
            <a:off x="-779952" y="4126363"/>
            <a:ext cx="3409056" cy="3409041"/>
            <a:chOff x="7410648" y="-1420712"/>
            <a:chExt cx="3409056" cy="3409041"/>
          </a:xfrm>
        </p:grpSpPr>
        <p:sp>
          <p:nvSpPr>
            <p:cNvPr id="129" name="Google Shape;129;p5"/>
            <p:cNvSpPr/>
            <p:nvPr/>
          </p:nvSpPr>
          <p:spPr>
            <a:xfrm flipH="1">
              <a:off x="7410648" y="-1420712"/>
              <a:ext cx="3409056" cy="3409041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 flipH="1">
              <a:off x="7519323" y="-1311814"/>
              <a:ext cx="3191716" cy="3191701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 flipH="1">
              <a:off x="7627999" y="-1203382"/>
              <a:ext cx="2974376" cy="297436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 flipH="1">
              <a:off x="7736899" y="-1094485"/>
              <a:ext cx="2756586" cy="2756571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 flipH="1">
              <a:off x="7845567" y="-986052"/>
              <a:ext cx="2539261" cy="2539696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 flipH="1">
              <a:off x="7954243" y="-877170"/>
              <a:ext cx="2321921" cy="2321906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 flipH="1">
              <a:off x="8062918" y="-768273"/>
              <a:ext cx="2104581" cy="2104566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 flipH="1">
              <a:off x="8171594" y="-659840"/>
              <a:ext cx="1887241" cy="1887226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>
            <a:spLocks noGrp="1"/>
          </p:cNvSpPr>
          <p:nvPr>
            <p:ph type="title" hasCustomPrompt="1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title" idx="3" hasCustomPrompt="1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4"/>
          </p:nvPr>
        </p:nvSpPr>
        <p:spPr>
          <a:xfrm>
            <a:off x="4724113" y="2279075"/>
            <a:ext cx="2187300" cy="3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2" name="Google Shape;292;p13"/>
          <p:cNvSpPr txBox="1">
            <a:spLocks noGrp="1"/>
          </p:cNvSpPr>
          <p:nvPr>
            <p:ph type="title" idx="6" hasCustomPrompt="1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3" name="Google Shape;293;p13"/>
          <p:cNvSpPr txBox="1">
            <a:spLocks noGrp="1"/>
          </p:cNvSpPr>
          <p:nvPr>
            <p:ph type="subTitle" idx="7"/>
          </p:nvPr>
        </p:nvSpPr>
        <p:spPr>
          <a:xfrm>
            <a:off x="2232588" y="3953283"/>
            <a:ext cx="21924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4" name="Google Shape;294;p13"/>
          <p:cNvSpPr txBox="1">
            <a:spLocks noGrp="1"/>
          </p:cNvSpPr>
          <p:nvPr>
            <p:ph type="subTitle" idx="8"/>
          </p:nvPr>
        </p:nvSpPr>
        <p:spPr>
          <a:xfrm>
            <a:off x="2232588" y="3507374"/>
            <a:ext cx="21924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5" name="Google Shape;295;p13"/>
          <p:cNvSpPr txBox="1">
            <a:spLocks noGrp="1"/>
          </p:cNvSpPr>
          <p:nvPr>
            <p:ph type="title" idx="9" hasCustomPrompt="1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3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96" name="Google Shape;296;p13"/>
          <p:cNvSpPr txBox="1">
            <a:spLocks noGrp="1"/>
          </p:cNvSpPr>
          <p:nvPr>
            <p:ph type="subTitle" idx="13"/>
          </p:nvPr>
        </p:nvSpPr>
        <p:spPr>
          <a:xfrm>
            <a:off x="4724113" y="3953283"/>
            <a:ext cx="2187300" cy="34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u="none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97" name="Google Shape;297;p13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 u="none"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linker SemiBold"/>
              <a:buNone/>
              <a:defRPr sz="2100"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298" name="Google Shape;298;p13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99" name="Google Shape;299;p13"/>
          <p:cNvGrpSpPr/>
          <p:nvPr/>
        </p:nvGrpSpPr>
        <p:grpSpPr>
          <a:xfrm>
            <a:off x="-1983675" y="1970175"/>
            <a:ext cx="3173350" cy="3173325"/>
            <a:chOff x="-1983675" y="1970175"/>
            <a:chExt cx="3173350" cy="3173325"/>
          </a:xfrm>
        </p:grpSpPr>
        <p:sp>
          <p:nvSpPr>
            <p:cNvPr id="300" name="Google Shape;300;p13"/>
            <p:cNvSpPr/>
            <p:nvPr/>
          </p:nvSpPr>
          <p:spPr>
            <a:xfrm>
              <a:off x="-1983675" y="1970175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-1792925" y="2160925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-1625750" y="2328100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-1458575" y="2495275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-1291400" y="2662450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-1378225" y="2575600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-1540425" y="2413401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-1709975" y="2243900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-1888600" y="2066600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9" name="Google Shape;309;p13"/>
          <p:cNvGrpSpPr/>
          <p:nvPr/>
        </p:nvGrpSpPr>
        <p:grpSpPr>
          <a:xfrm>
            <a:off x="7523025" y="-49762"/>
            <a:ext cx="3173350" cy="3173325"/>
            <a:chOff x="7523025" y="-49762"/>
            <a:chExt cx="3173350" cy="3173325"/>
          </a:xfrm>
        </p:grpSpPr>
        <p:sp>
          <p:nvSpPr>
            <p:cNvPr id="310" name="Google Shape;310;p13"/>
            <p:cNvSpPr/>
            <p:nvPr/>
          </p:nvSpPr>
          <p:spPr>
            <a:xfrm>
              <a:off x="7523025" y="-49762"/>
              <a:ext cx="3173350" cy="3173325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7713775" y="140988"/>
              <a:ext cx="2791850" cy="279185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7880950" y="308163"/>
              <a:ext cx="2457500" cy="245750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8048125" y="475338"/>
              <a:ext cx="2123150" cy="2123150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8215300" y="642513"/>
              <a:ext cx="1788800" cy="178880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8128475" y="555662"/>
              <a:ext cx="1962492" cy="196249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7966275" y="393463"/>
              <a:ext cx="2286981" cy="2286981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7796725" y="223963"/>
              <a:ext cx="2625839" cy="262583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7618100" y="46662"/>
              <a:ext cx="2980728" cy="2980704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13"/>
          <p:cNvGrpSpPr/>
          <p:nvPr/>
        </p:nvGrpSpPr>
        <p:grpSpPr>
          <a:xfrm>
            <a:off x="7712500" y="4053261"/>
            <a:ext cx="2791913" cy="2791891"/>
            <a:chOff x="7712500" y="4053261"/>
            <a:chExt cx="2791913" cy="2791891"/>
          </a:xfrm>
        </p:grpSpPr>
        <p:sp>
          <p:nvSpPr>
            <p:cNvPr id="320" name="Google Shape;320;p13"/>
            <p:cNvSpPr/>
            <p:nvPr/>
          </p:nvSpPr>
          <p:spPr>
            <a:xfrm>
              <a:off x="7712500" y="4053261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7880318" y="4221079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8027395" y="4368156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8174473" y="4515233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8321550" y="4662311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8245163" y="4585902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8102462" y="4443202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953296" y="4294079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7796145" y="4138094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-1458575" y="-1723264"/>
            <a:ext cx="2791913" cy="2791891"/>
            <a:chOff x="-1458575" y="-1723264"/>
            <a:chExt cx="2791913" cy="2791891"/>
          </a:xfrm>
        </p:grpSpPr>
        <p:sp>
          <p:nvSpPr>
            <p:cNvPr id="330" name="Google Shape;330;p13"/>
            <p:cNvSpPr/>
            <p:nvPr/>
          </p:nvSpPr>
          <p:spPr>
            <a:xfrm>
              <a:off x="-1458575" y="-1723264"/>
              <a:ext cx="2791913" cy="2791891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-1290757" y="-1555446"/>
              <a:ext cx="2456270" cy="2456270"/>
            </a:xfrm>
            <a:custGeom>
              <a:avLst/>
              <a:gdLst/>
              <a:ahLst/>
              <a:cxnLst/>
              <a:rect l="l" t="t" r="r" b="b"/>
              <a:pathLst>
                <a:path w="111674" h="111674" fill="none" extrusionOk="0">
                  <a:moveTo>
                    <a:pt x="111674" y="55837"/>
                  </a:moveTo>
                  <a:cubicBezTo>
                    <a:pt x="111674" y="86658"/>
                    <a:pt x="86658" y="111673"/>
                    <a:pt x="55837" y="111673"/>
                  </a:cubicBezTo>
                  <a:cubicBezTo>
                    <a:pt x="25016" y="111673"/>
                    <a:pt x="0" y="86658"/>
                    <a:pt x="0" y="55837"/>
                  </a:cubicBezTo>
                  <a:cubicBezTo>
                    <a:pt x="0" y="24985"/>
                    <a:pt x="25016" y="0"/>
                    <a:pt x="55837" y="0"/>
                  </a:cubicBezTo>
                  <a:cubicBezTo>
                    <a:pt x="86658" y="0"/>
                    <a:pt x="111674" y="24985"/>
                    <a:pt x="111674" y="5583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-1143680" y="-1408369"/>
              <a:ext cx="2162109" cy="2162109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-996602" y="-1261292"/>
              <a:ext cx="1867947" cy="1867947"/>
            </a:xfrm>
            <a:custGeom>
              <a:avLst/>
              <a:gdLst/>
              <a:ahLst/>
              <a:cxnLst/>
              <a:rect l="l" t="t" r="r" b="b"/>
              <a:pathLst>
                <a:path w="84926" h="84926" fill="none" extrusionOk="0">
                  <a:moveTo>
                    <a:pt x="42463" y="84925"/>
                  </a:moveTo>
                  <a:cubicBezTo>
                    <a:pt x="19058" y="84925"/>
                    <a:pt x="0" y="65867"/>
                    <a:pt x="0" y="42463"/>
                  </a:cubicBezTo>
                  <a:cubicBezTo>
                    <a:pt x="0" y="19058"/>
                    <a:pt x="19058" y="0"/>
                    <a:pt x="42463" y="0"/>
                  </a:cubicBezTo>
                  <a:cubicBezTo>
                    <a:pt x="65868" y="0"/>
                    <a:pt x="84926" y="19058"/>
                    <a:pt x="84926" y="42463"/>
                  </a:cubicBezTo>
                  <a:cubicBezTo>
                    <a:pt x="84926" y="65867"/>
                    <a:pt x="65868" y="84925"/>
                    <a:pt x="42463" y="84925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-849525" y="-1114214"/>
              <a:ext cx="1573786" cy="1573786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-925912" y="-1190623"/>
              <a:ext cx="1726550" cy="1726550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-1068613" y="-1333323"/>
              <a:ext cx="2012042" cy="2012042"/>
            </a:xfrm>
            <a:custGeom>
              <a:avLst/>
              <a:gdLst/>
              <a:ahLst/>
              <a:cxnLst/>
              <a:rect l="l" t="t" r="r" b="b"/>
              <a:pathLst>
                <a:path w="71552" h="71552" fill="none" extrusionOk="0">
                  <a:moveTo>
                    <a:pt x="35776" y="71551"/>
                  </a:moveTo>
                  <a:cubicBezTo>
                    <a:pt x="16049" y="71551"/>
                    <a:pt x="0" y="55502"/>
                    <a:pt x="0" y="35776"/>
                  </a:cubicBezTo>
                  <a:cubicBezTo>
                    <a:pt x="0" y="16049"/>
                    <a:pt x="16049" y="0"/>
                    <a:pt x="35776" y="0"/>
                  </a:cubicBezTo>
                  <a:cubicBezTo>
                    <a:pt x="55503" y="0"/>
                    <a:pt x="71552" y="16049"/>
                    <a:pt x="71552" y="35776"/>
                  </a:cubicBezTo>
                  <a:cubicBezTo>
                    <a:pt x="71552" y="55502"/>
                    <a:pt x="55503" y="71551"/>
                    <a:pt x="35776" y="715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-1217779" y="-1482446"/>
              <a:ext cx="2310050" cy="2310050"/>
            </a:xfrm>
            <a:custGeom>
              <a:avLst/>
              <a:gdLst/>
              <a:ahLst/>
              <a:cxnLst/>
              <a:rect l="l" t="t" r="r" b="b"/>
              <a:pathLst>
                <a:path w="98300" h="98300" fill="none" extrusionOk="0">
                  <a:moveTo>
                    <a:pt x="49150" y="98299"/>
                  </a:moveTo>
                  <a:cubicBezTo>
                    <a:pt x="22037" y="98299"/>
                    <a:pt x="0" y="76263"/>
                    <a:pt x="0" y="49150"/>
                  </a:cubicBezTo>
                  <a:cubicBezTo>
                    <a:pt x="0" y="22037"/>
                    <a:pt x="22037" y="0"/>
                    <a:pt x="49150" y="0"/>
                  </a:cubicBezTo>
                  <a:cubicBezTo>
                    <a:pt x="76263" y="0"/>
                    <a:pt x="98300" y="22037"/>
                    <a:pt x="98300" y="49150"/>
                  </a:cubicBezTo>
                  <a:cubicBezTo>
                    <a:pt x="98300" y="76232"/>
                    <a:pt x="76263" y="98299"/>
                    <a:pt x="49150" y="98299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-1374930" y="-1638431"/>
              <a:ext cx="2622456" cy="2622436"/>
            </a:xfrm>
            <a:custGeom>
              <a:avLst/>
              <a:gdLst/>
              <a:ahLst/>
              <a:cxnLst/>
              <a:rect l="l" t="t" r="r" b="b"/>
              <a:pathLst>
                <a:path w="126934" h="126933" fill="none" extrusionOk="0">
                  <a:moveTo>
                    <a:pt x="126933" y="63467"/>
                  </a:moveTo>
                  <a:cubicBezTo>
                    <a:pt x="126933" y="98513"/>
                    <a:pt x="98513" y="126933"/>
                    <a:pt x="63467" y="126933"/>
                  </a:cubicBezTo>
                  <a:cubicBezTo>
                    <a:pt x="28421" y="126933"/>
                    <a:pt x="1" y="98513"/>
                    <a:pt x="1" y="63467"/>
                  </a:cubicBezTo>
                  <a:cubicBezTo>
                    <a:pt x="1" y="28421"/>
                    <a:pt x="28421" y="1"/>
                    <a:pt x="63467" y="1"/>
                  </a:cubicBezTo>
                  <a:cubicBezTo>
                    <a:pt x="98513" y="1"/>
                    <a:pt x="126933" y="28421"/>
                    <a:pt x="126933" y="63467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6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9"/>
          <p:cNvSpPr txBox="1">
            <a:spLocks noGrp="1"/>
          </p:cNvSpPr>
          <p:nvPr>
            <p:ph type="ctrTitle"/>
          </p:nvPr>
        </p:nvSpPr>
        <p:spPr>
          <a:xfrm>
            <a:off x="1935833" y="1274925"/>
            <a:ext cx="5272333" cy="19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INFO 1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DDC3C2-C4ED-D195-0BFC-2616CA4D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6" y="4145737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Semestre 1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1811412" y="1309557"/>
            <a:ext cx="346873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Exemple de projets des SAE</a:t>
            </a:r>
            <a:endParaRPr dirty="0"/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281113" y="1922845"/>
            <a:ext cx="4972209" cy="149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jeu en Java dans le terminal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Comparaison d’efficacité d’algorithme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Install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 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8FB069B-9501-4A72-9037-2335F59B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18" y="412511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028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Semestre 2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2704446" y="1577690"/>
            <a:ext cx="215631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 unique projet</a:t>
            </a:r>
            <a:endParaRPr dirty="0"/>
          </a:p>
        </p:txBody>
      </p:sp>
      <p:sp>
        <p:nvSpPr>
          <p:cNvPr id="805" name="Google Shape;805;p34"/>
          <p:cNvSpPr/>
          <p:nvPr/>
        </p:nvSpPr>
        <p:spPr>
          <a:xfrm>
            <a:off x="1969021" y="1978352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2089356" y="2099105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3572805" y="3053014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3778859" y="3259125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3714724" y="3434381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dirty="0"/>
              <a:t>38%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893006" y="1888468"/>
            <a:ext cx="3225912" cy="10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L’application PNR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Toutes les matières sont concernées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soutenance finale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B3C71F-3F41-C0A1-334D-6E839C57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23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body" idx="1"/>
          </p:nvPr>
        </p:nvSpPr>
        <p:spPr>
          <a:xfrm>
            <a:off x="2938756" y="1645482"/>
            <a:ext cx="3404100" cy="225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Les SAE diffèrent selon le parcours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les FI : </a:t>
            </a:r>
          </a:p>
          <a:p>
            <a:pPr marL="285750" indent="-285750"/>
            <a:r>
              <a:rPr lang="fr-FR" dirty="0"/>
              <a:t> Un gros projet pour un client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Pour les alternants : </a:t>
            </a:r>
          </a:p>
          <a:p>
            <a:pPr marL="285750" indent="-285750"/>
            <a:r>
              <a:rPr lang="fr-FR" dirty="0"/>
              <a:t>S3 : Veille technologique</a:t>
            </a:r>
          </a:p>
          <a:p>
            <a:pPr marL="285750" indent="-285750"/>
            <a:r>
              <a:rPr lang="fr-FR" dirty="0"/>
              <a:t>S4 : Acquissions des compétences</a:t>
            </a:r>
            <a:endParaRPr dirty="0"/>
          </a:p>
        </p:txBody>
      </p:sp>
      <p:sp>
        <p:nvSpPr>
          <p:cNvPr id="840" name="Google Shape;840;p35"/>
          <p:cNvSpPr txBox="1">
            <a:spLocks noGrp="1"/>
          </p:cNvSpPr>
          <p:nvPr>
            <p:ph type="title"/>
          </p:nvPr>
        </p:nvSpPr>
        <p:spPr>
          <a:xfrm>
            <a:off x="3550549" y="1183221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S3 &amp; 4 </a:t>
            </a:r>
            <a:endParaRPr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3" name="Google Shape;843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0684ABC7-6D13-A5DC-C00E-D81988B6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4273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811620" y="8910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735420" y="8148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659220" y="738650"/>
            <a:ext cx="3314100" cy="2678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874803" y="1075354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Alternance</a:t>
            </a:r>
            <a:endParaRPr dirty="0"/>
          </a:p>
        </p:txBody>
      </p:sp>
      <p:sp>
        <p:nvSpPr>
          <p:cNvPr id="986" name="Google Shape;986;p40"/>
          <p:cNvSpPr txBox="1">
            <a:spLocks noGrp="1"/>
          </p:cNvSpPr>
          <p:nvPr>
            <p:ph type="body" idx="3"/>
          </p:nvPr>
        </p:nvSpPr>
        <p:spPr>
          <a:xfrm>
            <a:off x="874803" y="1805658"/>
            <a:ext cx="2905800" cy="128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 dirty="0"/>
              <a:t>BUT 3 obligatoire (du moins pour nous)</a:t>
            </a:r>
          </a:p>
          <a:p>
            <a:pPr marL="285750" indent="-285750" algn="l"/>
            <a:r>
              <a:rPr lang="en" dirty="0"/>
              <a:t>2 mois en cours / 2 mois en entreprise</a:t>
            </a:r>
          </a:p>
          <a:p>
            <a:pPr marL="285750" indent="-285750" algn="l"/>
            <a:r>
              <a:rPr lang="en" dirty="0"/>
              <a:t>Des SAEs différentes, des partiels commun (P1 uniquement)</a:t>
            </a:r>
          </a:p>
        </p:txBody>
      </p:sp>
      <p:sp>
        <p:nvSpPr>
          <p:cNvPr id="6" name="Google Shape;982;p40">
            <a:extLst>
              <a:ext uri="{FF2B5EF4-FFF2-40B4-BE49-F238E27FC236}">
                <a16:creationId xmlns:a16="http://schemas.microsoft.com/office/drawing/2014/main" id="{72B98BBB-E2D8-F773-3174-EF4E49A79C0C}"/>
              </a:ext>
            </a:extLst>
          </p:cNvPr>
          <p:cNvSpPr/>
          <p:nvPr/>
        </p:nvSpPr>
        <p:spPr>
          <a:xfrm>
            <a:off x="5170681" y="14018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83;p40">
            <a:extLst>
              <a:ext uri="{FF2B5EF4-FFF2-40B4-BE49-F238E27FC236}">
                <a16:creationId xmlns:a16="http://schemas.microsoft.com/office/drawing/2014/main" id="{85404268-67C6-AABB-11E0-871B2015669C}"/>
              </a:ext>
            </a:extLst>
          </p:cNvPr>
          <p:cNvSpPr/>
          <p:nvPr/>
        </p:nvSpPr>
        <p:spPr>
          <a:xfrm>
            <a:off x="5246881" y="14780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4;p40">
            <a:extLst>
              <a:ext uri="{FF2B5EF4-FFF2-40B4-BE49-F238E27FC236}">
                <a16:creationId xmlns:a16="http://schemas.microsoft.com/office/drawing/2014/main" id="{B7C556B6-2D3B-F96D-DE12-8865A7BD4609}"/>
              </a:ext>
            </a:extLst>
          </p:cNvPr>
          <p:cNvSpPr/>
          <p:nvPr/>
        </p:nvSpPr>
        <p:spPr>
          <a:xfrm>
            <a:off x="5323081" y="1554221"/>
            <a:ext cx="3314100" cy="2678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85;p40">
            <a:extLst>
              <a:ext uri="{FF2B5EF4-FFF2-40B4-BE49-F238E27FC236}">
                <a16:creationId xmlns:a16="http://schemas.microsoft.com/office/drawing/2014/main" id="{EA0D701E-B5D0-3B2C-ED69-131AB9868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3878" y="2794417"/>
            <a:ext cx="2905800" cy="128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 dirty="0"/>
              <a:t>Debut d’année</a:t>
            </a:r>
          </a:p>
          <a:p>
            <a:pPr marL="285750" indent="-285750" algn="l"/>
            <a:r>
              <a:rPr lang="en" dirty="0"/>
              <a:t>CV / Lettre de motivation</a:t>
            </a:r>
          </a:p>
          <a:p>
            <a:pPr marL="285750" indent="-285750" algn="l"/>
            <a:r>
              <a:rPr lang="en" dirty="0"/>
              <a:t>Ciblé les entreprises</a:t>
            </a:r>
          </a:p>
          <a:p>
            <a:pPr marL="285750" indent="-285750" algn="l"/>
            <a:r>
              <a:rPr lang="en" dirty="0"/>
              <a:t>Montrer vos projets personnels</a:t>
            </a:r>
          </a:p>
          <a:p>
            <a:pPr marL="285750" indent="-285750"/>
            <a:endParaRPr lang="en" dirty="0"/>
          </a:p>
        </p:txBody>
      </p:sp>
      <p:sp>
        <p:nvSpPr>
          <p:cNvPr id="10" name="Google Shape;987;p40">
            <a:extLst>
              <a:ext uri="{FF2B5EF4-FFF2-40B4-BE49-F238E27FC236}">
                <a16:creationId xmlns:a16="http://schemas.microsoft.com/office/drawing/2014/main" id="{6470009C-BD84-6693-A592-B04F7CC69E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536203" y="2285813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Recherche de d’alternance</a:t>
            </a:r>
            <a:endParaRPr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CDCE8A6-2C5A-8C58-F783-04FDBA15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4" y="415642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40"/>
          <p:cNvSpPr/>
          <p:nvPr/>
        </p:nvSpPr>
        <p:spPr>
          <a:xfrm rot="10800000">
            <a:off x="811620" y="8910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40"/>
          <p:cNvSpPr/>
          <p:nvPr/>
        </p:nvSpPr>
        <p:spPr>
          <a:xfrm rot="10800000">
            <a:off x="735420" y="814850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0" name="Google Shape;980;p40"/>
          <p:cNvSpPr/>
          <p:nvPr/>
        </p:nvSpPr>
        <p:spPr>
          <a:xfrm rot="10800000">
            <a:off x="659220" y="738650"/>
            <a:ext cx="3314100" cy="26784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40"/>
          <p:cNvSpPr txBox="1">
            <a:spLocks noGrp="1"/>
          </p:cNvSpPr>
          <p:nvPr>
            <p:ph type="title"/>
          </p:nvPr>
        </p:nvSpPr>
        <p:spPr>
          <a:xfrm>
            <a:off x="874803" y="1075354"/>
            <a:ext cx="2905800" cy="27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Stage</a:t>
            </a:r>
            <a:endParaRPr dirty="0"/>
          </a:p>
        </p:txBody>
      </p:sp>
      <p:sp>
        <p:nvSpPr>
          <p:cNvPr id="986" name="Google Shape;986;p40"/>
          <p:cNvSpPr txBox="1">
            <a:spLocks noGrp="1"/>
          </p:cNvSpPr>
          <p:nvPr>
            <p:ph type="body" idx="3"/>
          </p:nvPr>
        </p:nvSpPr>
        <p:spPr>
          <a:xfrm>
            <a:off x="874803" y="1678845"/>
            <a:ext cx="2905800" cy="12858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 dirty="0"/>
              <a:t>10 Semaines de stage</a:t>
            </a:r>
          </a:p>
          <a:p>
            <a:pPr marL="285750" indent="-285750" algn="l"/>
            <a:r>
              <a:rPr lang="en" dirty="0"/>
              <a:t>Stage rémunéré</a:t>
            </a:r>
          </a:p>
          <a:p>
            <a:pPr marL="285750" indent="-285750" algn="l"/>
            <a:r>
              <a:rPr lang="en" dirty="0"/>
              <a:t>Possibilité de faire à l’étranger</a:t>
            </a:r>
          </a:p>
          <a:p>
            <a:pPr marL="285750" indent="-285750" algn="l"/>
            <a:r>
              <a:rPr lang="en" dirty="0"/>
              <a:t>Avril – Mai – Juin</a:t>
            </a:r>
          </a:p>
          <a:p>
            <a:pPr marL="285750" indent="-285750" algn="l"/>
            <a:r>
              <a:rPr lang="en" dirty="0"/>
              <a:t>Soutenance de fin de stage</a:t>
            </a:r>
          </a:p>
        </p:txBody>
      </p:sp>
      <p:sp>
        <p:nvSpPr>
          <p:cNvPr id="6" name="Google Shape;982;p40">
            <a:extLst>
              <a:ext uri="{FF2B5EF4-FFF2-40B4-BE49-F238E27FC236}">
                <a16:creationId xmlns:a16="http://schemas.microsoft.com/office/drawing/2014/main" id="{72B98BBB-E2D8-F773-3174-EF4E49A79C0C}"/>
              </a:ext>
            </a:extLst>
          </p:cNvPr>
          <p:cNvSpPr/>
          <p:nvPr/>
        </p:nvSpPr>
        <p:spPr>
          <a:xfrm>
            <a:off x="5170681" y="14018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983;p40">
            <a:extLst>
              <a:ext uri="{FF2B5EF4-FFF2-40B4-BE49-F238E27FC236}">
                <a16:creationId xmlns:a16="http://schemas.microsoft.com/office/drawing/2014/main" id="{85404268-67C6-AABB-11E0-871B2015669C}"/>
              </a:ext>
            </a:extLst>
          </p:cNvPr>
          <p:cNvSpPr/>
          <p:nvPr/>
        </p:nvSpPr>
        <p:spPr>
          <a:xfrm>
            <a:off x="5246881" y="1478021"/>
            <a:ext cx="3314100" cy="26784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984;p40">
            <a:extLst>
              <a:ext uri="{FF2B5EF4-FFF2-40B4-BE49-F238E27FC236}">
                <a16:creationId xmlns:a16="http://schemas.microsoft.com/office/drawing/2014/main" id="{B7C556B6-2D3B-F96D-DE12-8865A7BD4609}"/>
              </a:ext>
            </a:extLst>
          </p:cNvPr>
          <p:cNvSpPr/>
          <p:nvPr/>
        </p:nvSpPr>
        <p:spPr>
          <a:xfrm>
            <a:off x="5323081" y="1554221"/>
            <a:ext cx="3314100" cy="26784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271463" dist="38100" dir="5400000" algn="bl" rotWithShape="0">
              <a:schemeClr val="accent1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85;p40">
            <a:extLst>
              <a:ext uri="{FF2B5EF4-FFF2-40B4-BE49-F238E27FC236}">
                <a16:creationId xmlns:a16="http://schemas.microsoft.com/office/drawing/2014/main" id="{EA0D701E-B5D0-3B2C-ED69-131AB9868E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536203" y="3143415"/>
            <a:ext cx="2905800" cy="8520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 algn="l"/>
            <a:r>
              <a:rPr lang="en" dirty="0"/>
              <a:t>S’y prendre très tôt</a:t>
            </a:r>
          </a:p>
          <a:p>
            <a:pPr marL="285750" indent="-285750" algn="l"/>
            <a:r>
              <a:rPr lang="en" dirty="0"/>
              <a:t>Bien travailler sur son CV</a:t>
            </a:r>
          </a:p>
          <a:p>
            <a:pPr marL="285750" indent="-285750" algn="l"/>
            <a:r>
              <a:rPr lang="en" dirty="0"/>
              <a:t>Postuler au maximum</a:t>
            </a:r>
          </a:p>
          <a:p>
            <a:pPr marL="0" indent="0" algn="l">
              <a:buNone/>
            </a:pPr>
            <a:endParaRPr lang="en" dirty="0"/>
          </a:p>
          <a:p>
            <a:pPr marL="285750" indent="-285750"/>
            <a:endParaRPr lang="en" dirty="0"/>
          </a:p>
        </p:txBody>
      </p:sp>
      <p:sp>
        <p:nvSpPr>
          <p:cNvPr id="10" name="Google Shape;987;p40">
            <a:extLst>
              <a:ext uri="{FF2B5EF4-FFF2-40B4-BE49-F238E27FC236}">
                <a16:creationId xmlns:a16="http://schemas.microsoft.com/office/drawing/2014/main" id="{6470009C-BD84-6693-A592-B04F7CC69E9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536203" y="2285813"/>
            <a:ext cx="2905800" cy="5086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Recherche de stage</a:t>
            </a:r>
            <a:endParaRPr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3925D1A6-6492-8779-ABF4-C674D5404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022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94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35"/>
          <p:cNvSpPr txBox="1">
            <a:spLocks noGrp="1"/>
          </p:cNvSpPr>
          <p:nvPr>
            <p:ph type="body" idx="1"/>
          </p:nvPr>
        </p:nvSpPr>
        <p:spPr>
          <a:xfrm>
            <a:off x="2330689" y="1645481"/>
            <a:ext cx="4764505" cy="24796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/>
            <a:r>
              <a:rPr lang="fr-FR" sz="2000" dirty="0"/>
              <a:t>Nouveauté de la réforme </a:t>
            </a:r>
          </a:p>
          <a:p>
            <a:pPr marL="285750" indent="-285750"/>
            <a:r>
              <a:rPr lang="fr-FR" sz="2000" dirty="0"/>
              <a:t>Axé cybersécurité</a:t>
            </a:r>
          </a:p>
          <a:p>
            <a:pPr marL="285750" indent="-285750"/>
            <a:r>
              <a:rPr lang="fr-FR" sz="2000" dirty="0"/>
              <a:t>Permet d’avoir plus de chance d’intégrer l’ENSIBS</a:t>
            </a:r>
          </a:p>
          <a:p>
            <a:pPr marL="285750" indent="-285750"/>
            <a:r>
              <a:rPr lang="fr-FR" sz="2000" dirty="0"/>
              <a:t>1h30 à 3h en plus</a:t>
            </a:r>
          </a:p>
          <a:p>
            <a:pPr marL="285750" indent="-285750"/>
            <a:r>
              <a:rPr lang="fr-FR" sz="2000" dirty="0"/>
              <a:t>Forte importance des maths pour être admis</a:t>
            </a:r>
          </a:p>
        </p:txBody>
      </p:sp>
      <p:sp>
        <p:nvSpPr>
          <p:cNvPr id="840" name="Google Shape;840;p35"/>
          <p:cNvSpPr txBox="1">
            <a:spLocks noGrp="1"/>
          </p:cNvSpPr>
          <p:nvPr>
            <p:ph type="title"/>
          </p:nvPr>
        </p:nvSpPr>
        <p:spPr>
          <a:xfrm>
            <a:off x="2938756" y="1162210"/>
            <a:ext cx="34041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Parcours renforcé</a:t>
            </a:r>
            <a:endParaRPr sz="3200" dirty="0"/>
          </a:p>
        </p:txBody>
      </p:sp>
      <p:grpSp>
        <p:nvGrpSpPr>
          <p:cNvPr id="842" name="Google Shape;842;p35"/>
          <p:cNvGrpSpPr/>
          <p:nvPr/>
        </p:nvGrpSpPr>
        <p:grpSpPr>
          <a:xfrm>
            <a:off x="2938795" y="2514293"/>
            <a:ext cx="8667291" cy="8667613"/>
            <a:chOff x="-3553205" y="-5628757"/>
            <a:chExt cx="8667291" cy="8667613"/>
          </a:xfrm>
        </p:grpSpPr>
        <p:sp>
          <p:nvSpPr>
            <p:cNvPr id="843" name="Google Shape;843;p35"/>
            <p:cNvSpPr/>
            <p:nvPr/>
          </p:nvSpPr>
          <p:spPr>
            <a:xfrm rot="-3724305">
              <a:off x="-2425408" y="-4500411"/>
              <a:ext cx="6411698" cy="6410923"/>
            </a:xfrm>
            <a:custGeom>
              <a:avLst/>
              <a:gdLst/>
              <a:ahLst/>
              <a:cxnLst/>
              <a:rect l="l" t="t" r="r" b="b"/>
              <a:pathLst>
                <a:path w="256449" h="256418" fill="none" extrusionOk="0">
                  <a:moveTo>
                    <a:pt x="0" y="128209"/>
                  </a:moveTo>
                  <a:lnTo>
                    <a:pt x="128209" y="0"/>
                  </a:lnTo>
                  <a:lnTo>
                    <a:pt x="256449" y="128209"/>
                  </a:lnTo>
                  <a:lnTo>
                    <a:pt x="128209" y="25641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 rot="-3724305">
              <a:off x="-2243814" y="-4319547"/>
              <a:ext cx="6048471" cy="6049196"/>
            </a:xfrm>
            <a:custGeom>
              <a:avLst/>
              <a:gdLst/>
              <a:ahLst/>
              <a:cxnLst/>
              <a:rect l="l" t="t" r="r" b="b"/>
              <a:pathLst>
                <a:path w="241921" h="241950" fill="none" extrusionOk="0">
                  <a:moveTo>
                    <a:pt x="1" y="120975"/>
                  </a:moveTo>
                  <a:lnTo>
                    <a:pt x="120976" y="0"/>
                  </a:lnTo>
                  <a:lnTo>
                    <a:pt x="241920" y="120975"/>
                  </a:lnTo>
                  <a:lnTo>
                    <a:pt x="120976" y="24194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 rot="-3724305">
              <a:off x="-2062594" y="-4137926"/>
              <a:ext cx="5685969" cy="5685944"/>
            </a:xfrm>
            <a:custGeom>
              <a:avLst/>
              <a:gdLst/>
              <a:ahLst/>
              <a:cxnLst/>
              <a:rect l="l" t="t" r="r" b="b"/>
              <a:pathLst>
                <a:path w="227422" h="227421" fill="none" extrusionOk="0">
                  <a:moveTo>
                    <a:pt x="1" y="113711"/>
                  </a:moveTo>
                  <a:lnTo>
                    <a:pt x="113711" y="1"/>
                  </a:lnTo>
                  <a:lnTo>
                    <a:pt x="227421" y="113711"/>
                  </a:lnTo>
                  <a:lnTo>
                    <a:pt x="113711" y="2274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 rot="-3724305">
              <a:off x="-1881020" y="-3956493"/>
              <a:ext cx="5323468" cy="5323443"/>
            </a:xfrm>
            <a:custGeom>
              <a:avLst/>
              <a:gdLst/>
              <a:ahLst/>
              <a:cxnLst/>
              <a:rect l="l" t="t" r="r" b="b"/>
              <a:pathLst>
                <a:path w="212923" h="212922" fill="none" extrusionOk="0">
                  <a:moveTo>
                    <a:pt x="1" y="106446"/>
                  </a:moveTo>
                  <a:lnTo>
                    <a:pt x="106477" y="0"/>
                  </a:lnTo>
                  <a:lnTo>
                    <a:pt x="212923" y="106446"/>
                  </a:lnTo>
                  <a:lnTo>
                    <a:pt x="106477" y="21292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 rot="-3724305">
              <a:off x="-1700131" y="-3775422"/>
              <a:ext cx="4960966" cy="4960941"/>
            </a:xfrm>
            <a:custGeom>
              <a:avLst/>
              <a:gdLst/>
              <a:ahLst/>
              <a:cxnLst/>
              <a:rect l="l" t="t" r="r" b="b"/>
              <a:pathLst>
                <a:path w="198424" h="198423" fill="none" extrusionOk="0">
                  <a:moveTo>
                    <a:pt x="1" y="99212"/>
                  </a:moveTo>
                  <a:lnTo>
                    <a:pt x="99212" y="1"/>
                  </a:lnTo>
                  <a:lnTo>
                    <a:pt x="198424" y="99212"/>
                  </a:lnTo>
                  <a:lnTo>
                    <a:pt x="99212" y="19842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5"/>
            <p:cNvSpPr/>
            <p:nvPr/>
          </p:nvSpPr>
          <p:spPr>
            <a:xfrm rot="-3724305">
              <a:off x="-1518514" y="-3593790"/>
              <a:ext cx="4597714" cy="4597689"/>
            </a:xfrm>
            <a:custGeom>
              <a:avLst/>
              <a:gdLst/>
              <a:ahLst/>
              <a:cxnLst/>
              <a:rect l="l" t="t" r="r" b="b"/>
              <a:pathLst>
                <a:path w="183895" h="183894" fill="none" extrusionOk="0">
                  <a:moveTo>
                    <a:pt x="0" y="91947"/>
                  </a:moveTo>
                  <a:lnTo>
                    <a:pt x="91947" y="0"/>
                  </a:lnTo>
                  <a:lnTo>
                    <a:pt x="183894" y="91947"/>
                  </a:lnTo>
                  <a:lnTo>
                    <a:pt x="91947" y="1838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5"/>
            <p:cNvSpPr/>
            <p:nvPr/>
          </p:nvSpPr>
          <p:spPr>
            <a:xfrm rot="-3724305">
              <a:off x="-1337295" y="-3412926"/>
              <a:ext cx="4235237" cy="4235962"/>
            </a:xfrm>
            <a:custGeom>
              <a:avLst/>
              <a:gdLst/>
              <a:ahLst/>
              <a:cxnLst/>
              <a:rect l="l" t="t" r="r" b="b"/>
              <a:pathLst>
                <a:path w="169397" h="169426" fill="none" extrusionOk="0">
                  <a:moveTo>
                    <a:pt x="1" y="84713"/>
                  </a:moveTo>
                  <a:lnTo>
                    <a:pt x="84683" y="0"/>
                  </a:lnTo>
                  <a:lnTo>
                    <a:pt x="169396" y="84713"/>
                  </a:lnTo>
                  <a:lnTo>
                    <a:pt x="84683" y="16942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 rot="-3724305">
              <a:off x="-1156074" y="-3231305"/>
              <a:ext cx="3872736" cy="3872711"/>
            </a:xfrm>
            <a:custGeom>
              <a:avLst/>
              <a:gdLst/>
              <a:ahLst/>
              <a:cxnLst/>
              <a:rect l="l" t="t" r="r" b="b"/>
              <a:pathLst>
                <a:path w="154898" h="154897" fill="none" extrusionOk="0">
                  <a:moveTo>
                    <a:pt x="1" y="77449"/>
                  </a:moveTo>
                  <a:lnTo>
                    <a:pt x="77449" y="1"/>
                  </a:lnTo>
                  <a:lnTo>
                    <a:pt x="154897" y="77449"/>
                  </a:lnTo>
                  <a:lnTo>
                    <a:pt x="77449" y="15489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 rot="-3724305">
              <a:off x="-974501" y="-3049871"/>
              <a:ext cx="3510234" cy="3510209"/>
            </a:xfrm>
            <a:custGeom>
              <a:avLst/>
              <a:gdLst/>
              <a:ahLst/>
              <a:cxnLst/>
              <a:rect l="l" t="t" r="r" b="b"/>
              <a:pathLst>
                <a:path w="140399" h="140398" fill="none" extrusionOk="0">
                  <a:moveTo>
                    <a:pt x="1" y="70184"/>
                  </a:moveTo>
                  <a:lnTo>
                    <a:pt x="70215" y="0"/>
                  </a:lnTo>
                  <a:lnTo>
                    <a:pt x="140399" y="70184"/>
                  </a:lnTo>
                  <a:lnTo>
                    <a:pt x="70215" y="14039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 rot="-3724305">
              <a:off x="-793612" y="-2868801"/>
              <a:ext cx="3147732" cy="3147707"/>
            </a:xfrm>
            <a:custGeom>
              <a:avLst/>
              <a:gdLst/>
              <a:ahLst/>
              <a:cxnLst/>
              <a:rect l="l" t="t" r="r" b="b"/>
              <a:pathLst>
                <a:path w="125900" h="125899" fill="none" extrusionOk="0">
                  <a:moveTo>
                    <a:pt x="1" y="62950"/>
                  </a:moveTo>
                  <a:lnTo>
                    <a:pt x="62950" y="1"/>
                  </a:lnTo>
                  <a:lnTo>
                    <a:pt x="125900" y="62950"/>
                  </a:lnTo>
                  <a:lnTo>
                    <a:pt x="62950" y="12589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0684ABC7-6D13-A5DC-C00E-D81988B6A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74273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17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1648213" y="171879"/>
            <a:ext cx="5847573" cy="98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Je le referais ?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" name="Google Shape;2832;p50">
            <a:extLst>
              <a:ext uri="{FF2B5EF4-FFF2-40B4-BE49-F238E27FC236}">
                <a16:creationId xmlns:a16="http://schemas.microsoft.com/office/drawing/2014/main" id="{7843E2A0-98F0-4B79-F268-0FA63759F1CE}"/>
              </a:ext>
            </a:extLst>
          </p:cNvPr>
          <p:cNvSpPr txBox="1">
            <a:spLocks/>
          </p:cNvSpPr>
          <p:nvPr/>
        </p:nvSpPr>
        <p:spPr>
          <a:xfrm>
            <a:off x="1793738" y="2081433"/>
            <a:ext cx="5847573" cy="98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7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sz="3200" u="sng" dirty="0">
                <a:solidFill>
                  <a:schemeClr val="accent2"/>
                </a:solidFill>
              </a:rPr>
              <a:t>Oui totalement !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111D0F-1882-A7C8-53F3-2694224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12" y="409761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"/>
          <p:cNvSpPr txBox="1">
            <a:spLocks noGrp="1"/>
          </p:cNvSpPr>
          <p:nvPr>
            <p:ph type="subTitle" idx="5"/>
          </p:nvPr>
        </p:nvSpPr>
        <p:spPr>
          <a:xfrm>
            <a:off x="4724113" y="1831447"/>
            <a:ext cx="21873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 projets / SAE</a:t>
            </a:r>
            <a:endParaRPr dirty="0"/>
          </a:p>
        </p:txBody>
      </p:sp>
      <p:sp>
        <p:nvSpPr>
          <p:cNvPr id="769" name="Google Shape;769;p31"/>
          <p:cNvSpPr txBox="1">
            <a:spLocks noGrp="1"/>
          </p:cNvSpPr>
          <p:nvPr>
            <p:ph type="subTitle" idx="2"/>
          </p:nvPr>
        </p:nvSpPr>
        <p:spPr>
          <a:xfrm>
            <a:off x="2232588" y="1831447"/>
            <a:ext cx="2394414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Notre présentation</a:t>
            </a:r>
            <a:endParaRPr dirty="0"/>
          </a:p>
        </p:txBody>
      </p:sp>
      <p:sp>
        <p:nvSpPr>
          <p:cNvPr id="770" name="Google Shape;770;p31"/>
          <p:cNvSpPr txBox="1">
            <a:spLocks noGrp="1"/>
          </p:cNvSpPr>
          <p:nvPr>
            <p:ph type="subTitle" idx="8"/>
          </p:nvPr>
        </p:nvSpPr>
        <p:spPr>
          <a:xfrm>
            <a:off x="2232588" y="3550124"/>
            <a:ext cx="205753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L’alternance &amp; Stages</a:t>
            </a:r>
            <a:endParaRPr dirty="0"/>
          </a:p>
        </p:txBody>
      </p:sp>
      <p:sp>
        <p:nvSpPr>
          <p:cNvPr id="771" name="Google Shape;771;p31"/>
          <p:cNvSpPr txBox="1">
            <a:spLocks noGrp="1"/>
          </p:cNvSpPr>
          <p:nvPr>
            <p:ph type="subTitle" idx="14"/>
          </p:nvPr>
        </p:nvSpPr>
        <p:spPr>
          <a:xfrm>
            <a:off x="4724113" y="3507374"/>
            <a:ext cx="2666714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Programme renforcé</a:t>
            </a:r>
            <a:endParaRPr dirty="0"/>
          </a:p>
        </p:txBody>
      </p:sp>
      <p:sp>
        <p:nvSpPr>
          <p:cNvPr id="774" name="Google Shape;774;p31"/>
          <p:cNvSpPr txBox="1">
            <a:spLocks noGrp="1"/>
          </p:cNvSpPr>
          <p:nvPr>
            <p:ph type="subTitle" idx="4"/>
          </p:nvPr>
        </p:nvSpPr>
        <p:spPr>
          <a:xfrm>
            <a:off x="4724113" y="2279074"/>
            <a:ext cx="2187300" cy="6561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Semestre 1 (Hugo)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Semestre 2 (Pierre-Jean)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Semestre 3 &amp; 4</a:t>
            </a:r>
            <a:endParaRPr dirty="0"/>
          </a:p>
        </p:txBody>
      </p:sp>
      <p:sp>
        <p:nvSpPr>
          <p:cNvPr id="775" name="Google Shape;775;p31"/>
          <p:cNvSpPr txBox="1">
            <a:spLocks noGrp="1"/>
          </p:cNvSpPr>
          <p:nvPr>
            <p:ph type="title" idx="15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Sommaire</a:t>
            </a:r>
            <a:endParaRPr dirty="0"/>
          </a:p>
        </p:txBody>
      </p:sp>
      <p:sp>
        <p:nvSpPr>
          <p:cNvPr id="776" name="Google Shape;776;p31"/>
          <p:cNvSpPr txBox="1">
            <a:spLocks noGrp="1"/>
          </p:cNvSpPr>
          <p:nvPr>
            <p:ph type="subTitle" idx="1"/>
          </p:nvPr>
        </p:nvSpPr>
        <p:spPr>
          <a:xfrm>
            <a:off x="2232588" y="2279076"/>
            <a:ext cx="21873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Notre parcours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Ce que l’on a appris</a:t>
            </a:r>
            <a:endParaRPr dirty="0"/>
          </a:p>
        </p:txBody>
      </p:sp>
      <p:sp>
        <p:nvSpPr>
          <p:cNvPr id="777" name="Google Shape;777;p31"/>
          <p:cNvSpPr txBox="1">
            <a:spLocks noGrp="1"/>
          </p:cNvSpPr>
          <p:nvPr>
            <p:ph type="title"/>
          </p:nvPr>
        </p:nvSpPr>
        <p:spPr>
          <a:xfrm>
            <a:off x="2232588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01</a:t>
            </a:r>
            <a:endParaRPr sz="4000" dirty="0"/>
          </a:p>
        </p:txBody>
      </p:sp>
      <p:sp>
        <p:nvSpPr>
          <p:cNvPr id="778" name="Google Shape;778;p31"/>
          <p:cNvSpPr txBox="1">
            <a:spLocks noGrp="1"/>
          </p:cNvSpPr>
          <p:nvPr>
            <p:ph type="title" idx="3"/>
          </p:nvPr>
        </p:nvSpPr>
        <p:spPr>
          <a:xfrm>
            <a:off x="4724113" y="1303350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02</a:t>
            </a:r>
            <a:endParaRPr sz="4000"/>
          </a:p>
        </p:txBody>
      </p:sp>
      <p:sp>
        <p:nvSpPr>
          <p:cNvPr id="779" name="Google Shape;779;p31"/>
          <p:cNvSpPr txBox="1">
            <a:spLocks noGrp="1"/>
          </p:cNvSpPr>
          <p:nvPr>
            <p:ph type="title" idx="6"/>
          </p:nvPr>
        </p:nvSpPr>
        <p:spPr>
          <a:xfrm>
            <a:off x="2232588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03</a:t>
            </a:r>
            <a:endParaRPr sz="4000" dirty="0"/>
          </a:p>
        </p:txBody>
      </p:sp>
      <p:sp>
        <p:nvSpPr>
          <p:cNvPr id="780" name="Google Shape;780;p31"/>
          <p:cNvSpPr txBox="1">
            <a:spLocks noGrp="1"/>
          </p:cNvSpPr>
          <p:nvPr>
            <p:ph type="title" idx="9"/>
          </p:nvPr>
        </p:nvSpPr>
        <p:spPr>
          <a:xfrm>
            <a:off x="4724113" y="2987725"/>
            <a:ext cx="848700" cy="46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04</a:t>
            </a:r>
            <a:endParaRPr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1F7B0A7-5393-386B-A841-3622AB7C2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6" y="4145737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Hugo</a:t>
            </a: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ADED0B0-FC77-F4FE-5EE9-3C1923655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89466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 parcours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8"/>
            <a:ext cx="2321100" cy="30621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Bac général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Spécialité Maths / physique-chimie</a:t>
            </a:r>
          </a:p>
          <a:p>
            <a:pPr marL="0" indent="0"/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2</a:t>
            </a:r>
            <a:r>
              <a:rPr lang="fr-FR" baseline="30000" dirty="0"/>
              <a:t>e</a:t>
            </a:r>
            <a:r>
              <a:rPr lang="fr-FR" dirty="0"/>
              <a:t> année de BUT en formation initial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Option : Parcours renforcé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Cybersécurité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FF56DC-DC03-538C-30A0-B0B59C583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45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2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que j’ai appris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637534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 dirty="0"/>
              <a:t>Les matières hors informatiques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Rédaction de rapport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Travail en groupe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Oral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Gestion de projet</a:t>
            </a:r>
            <a:endParaRPr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894574" y="3188799"/>
            <a:ext cx="2637534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 dirty="0"/>
              <a:t>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(web / java)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Réseau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11A8B6-352B-24ED-7D8B-2B204244E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94" y="2044008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Présentation de Pierre-Jean</a:t>
            </a:r>
            <a:endParaRPr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DEAEDE-D6BB-596E-38D2-9B44DD6C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2759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 parcours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Bac général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Spécialité Maths / NSI</a:t>
            </a:r>
            <a:endParaRPr dirty="0"/>
          </a:p>
        </p:txBody>
      </p:sp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AF7DE743-B06B-F055-88EC-D0BFDA58A834}"/>
              </a:ext>
            </a:extLst>
          </p:cNvPr>
          <p:cNvSpPr txBox="1">
            <a:spLocks/>
          </p:cNvSpPr>
          <p:nvPr/>
        </p:nvSpPr>
        <p:spPr>
          <a:xfrm>
            <a:off x="5894573" y="2137250"/>
            <a:ext cx="2967543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Passionné de développement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DA43B310-93E2-A7F7-8C89-DD8268A22059}"/>
              </a:ext>
            </a:extLst>
          </p:cNvPr>
          <p:cNvSpPr txBox="1">
            <a:spLocks/>
          </p:cNvSpPr>
          <p:nvPr/>
        </p:nvSpPr>
        <p:spPr>
          <a:xfrm>
            <a:off x="5894573" y="2743412"/>
            <a:ext cx="2493156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BUT 2 en alternance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2BEA9-CD84-BD23-00F4-0B2EDCA6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 que j’ai appris</a:t>
            </a:r>
            <a:endParaRPr dirty="0"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637534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 dirty="0"/>
              <a:t>Les matières hors informatiques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Communication : Oral / CV / Lettre de motivation…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dirty="0"/>
              <a:t>GPO : Gestion de plannings, d’une entreprise…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fr-F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894574" y="2679749"/>
            <a:ext cx="2637534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 dirty="0"/>
              <a:t>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Développement : JAVA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Base de données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Statistiques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5AAE040-7336-11DF-D574-7FA08AA56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92" y="2014501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4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SAE Semestre 1</a:t>
            </a:r>
            <a:endParaRPr dirty="0"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2704447" y="1577690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Conseils</a:t>
            </a:r>
            <a:endParaRPr dirty="0"/>
          </a:p>
        </p:txBody>
      </p:sp>
      <p:sp>
        <p:nvSpPr>
          <p:cNvPr id="805" name="Google Shape;805;p34"/>
          <p:cNvSpPr/>
          <p:nvPr/>
        </p:nvSpPr>
        <p:spPr>
          <a:xfrm>
            <a:off x="1969021" y="1978352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2089356" y="2099105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5506449" y="2571750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5712503" y="2777861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5648368" y="2953117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 dirty="0"/>
              <a:t>40%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893006" y="1888468"/>
            <a:ext cx="3225912" cy="149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S’avancer et bien s’organiser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Demander de l’aide aux enseignants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/>
              <a:t>Ne</a:t>
            </a:r>
            <a:r>
              <a:rPr lang="fr-FR" dirty="0"/>
              <a:t> surtout </a:t>
            </a:r>
            <a:r>
              <a:rPr lang="fr-FR" b="1" dirty="0"/>
              <a:t>pas</a:t>
            </a:r>
            <a:r>
              <a:rPr lang="fr-FR" dirty="0"/>
              <a:t> négliger les </a:t>
            </a:r>
            <a:r>
              <a:rPr lang="fr-FR" dirty="0" err="1"/>
              <a:t>SAEs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8FB069B-9501-4A72-9037-2335F59B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18" y="4125111"/>
            <a:ext cx="1483486" cy="11144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</Words>
  <Application>Microsoft Office PowerPoint</Application>
  <PresentationFormat>Affichage à l'écran (16:9)</PresentationFormat>
  <Paragraphs>106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Blinker</vt:lpstr>
      <vt:lpstr>Arial</vt:lpstr>
      <vt:lpstr>Blinker SemiBold</vt:lpstr>
      <vt:lpstr>Big Shoulders Text Light</vt:lpstr>
      <vt:lpstr>Innovo AI Meeting by Slidesgo</vt:lpstr>
      <vt:lpstr>Présentation INFO 1</vt:lpstr>
      <vt:lpstr>Sommaire</vt:lpstr>
      <vt:lpstr>Présentation de Hugo</vt:lpstr>
      <vt:lpstr>Mon parcours</vt:lpstr>
      <vt:lpstr>Ce que j’ai appris</vt:lpstr>
      <vt:lpstr>Présentation de Pierre-Jean</vt:lpstr>
      <vt:lpstr>Mon parcours</vt:lpstr>
      <vt:lpstr>Ce que j’ai appris</vt:lpstr>
      <vt:lpstr>SAE Semestre 1</vt:lpstr>
      <vt:lpstr>SAE Semestre 1</vt:lpstr>
      <vt:lpstr>SAE Semestre 2</vt:lpstr>
      <vt:lpstr>SAE S3 &amp; 4 </vt:lpstr>
      <vt:lpstr>Alternance</vt:lpstr>
      <vt:lpstr>Stage</vt:lpstr>
      <vt:lpstr>Parcours renforcé</vt:lpstr>
      <vt:lpstr>Je le referais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INFO 1</dc:title>
  <cp:lastModifiedBy>Pierre-Jean Le Roy</cp:lastModifiedBy>
  <cp:revision>10</cp:revision>
  <dcterms:modified xsi:type="dcterms:W3CDTF">2022-10-11T10:00:48Z</dcterms:modified>
</cp:coreProperties>
</file>