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301" r:id="rId2"/>
    <p:sldId id="302" r:id="rId3"/>
    <p:sldId id="303" r:id="rId4"/>
    <p:sldId id="261" r:id="rId5"/>
    <p:sldId id="306" r:id="rId6"/>
    <p:sldId id="267" r:id="rId7"/>
    <p:sldId id="277" r:id="rId8"/>
  </p:sldIdLst>
  <p:sldSz cx="9144000" cy="5143500" type="screen16x9"/>
  <p:notesSz cx="6858000" cy="9144000"/>
  <p:embeddedFontLst>
    <p:embeddedFont>
      <p:font typeface="Big Shoulders Text Light" panose="020B0604020202020204" charset="0"/>
      <p:regular r:id="rId10"/>
      <p:bold r:id="rId11"/>
    </p:embeddedFont>
    <p:embeddedFont>
      <p:font typeface="Blinker SemiBo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AD356-6D00-474F-8E6B-C598CEC82FF1}" v="9" dt="2022-10-11T07:00:10.747"/>
  </p1510:revLst>
</p1510:revInfo>
</file>

<file path=ppt/tableStyles.xml><?xml version="1.0" encoding="utf-8"?>
<a:tblStyleLst xmlns:a="http://schemas.openxmlformats.org/drawingml/2006/main" def="{2F4DBA72-CE95-4BE7-A2D0-38E50EFEB026}">
  <a:tblStyle styleId="{2F4DBA72-CE95-4BE7-A2D0-38E50EFEB0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350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25d6e3485_0_1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25d6e3485_0_1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38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24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51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b4670237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b4670237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b4670237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b4670237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68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b467023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b4670237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25d6e3485_0_8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25d6e3485_0_8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avLst/>
              <a:gdLst/>
              <a:ahLst/>
              <a:cxnLst/>
              <a:rect l="l" t="t" r="r" b="b"/>
              <a:pathLst>
                <a:path w="201555" h="183195" fill="none" extrusionOk="0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avLst/>
              <a:gdLst/>
              <a:ahLst/>
              <a:cxnLst/>
              <a:rect l="l" t="t" r="r" b="b"/>
              <a:pathLst>
                <a:path w="218121" h="196843" fill="none" extrusionOk="0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avLst/>
              <a:gdLst/>
              <a:ahLst/>
              <a:cxnLst/>
              <a:rect l="l" t="t" r="r" b="b"/>
              <a:pathLst>
                <a:path w="234717" h="210460" fill="none" extrusionOk="0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avLst/>
              <a:gdLst/>
              <a:ahLst/>
              <a:cxnLst/>
              <a:rect l="l" t="t" r="r" b="b"/>
              <a:pathLst>
                <a:path w="251313" h="224107" fill="none" extrusionOk="0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avLst/>
              <a:gdLst/>
              <a:ahLst/>
              <a:cxnLst/>
              <a:rect l="l" t="t" r="r" b="b"/>
              <a:pathLst>
                <a:path w="267878" h="237755" fill="none" extrusionOk="0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avLst/>
              <a:gdLst/>
              <a:ahLst/>
              <a:cxnLst/>
              <a:rect l="l" t="t" r="r" b="b"/>
              <a:pathLst>
                <a:path w="284444" h="251373" fill="none" extrusionOk="0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5137420" y="195725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2"/>
          </p:nvPr>
        </p:nvSpPr>
        <p:spPr>
          <a:xfrm>
            <a:off x="1105872" y="195725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1103547" y="2465854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3"/>
          </p:nvPr>
        </p:nvSpPr>
        <p:spPr>
          <a:xfrm>
            <a:off x="5137424" y="2465854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6496948" y="-2451912"/>
            <a:ext cx="3409056" cy="3409041"/>
            <a:chOff x="7410648" y="-1801712"/>
            <a:chExt cx="3409056" cy="3409041"/>
          </a:xfrm>
        </p:grpSpPr>
        <p:sp>
          <p:nvSpPr>
            <p:cNvPr id="120" name="Google Shape;120;p5"/>
            <p:cNvSpPr/>
            <p:nvPr/>
          </p:nvSpPr>
          <p:spPr>
            <a:xfrm flipH="1">
              <a:off x="7410648" y="-1801712"/>
              <a:ext cx="3409056" cy="340904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7519323" y="-1692814"/>
              <a:ext cx="3191716" cy="3191701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627999" y="-1584382"/>
              <a:ext cx="2974376" cy="297436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736899" y="-1475485"/>
              <a:ext cx="2756586" cy="2756571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7845567" y="-1367052"/>
              <a:ext cx="2539261" cy="253969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7954243" y="-1258170"/>
              <a:ext cx="2321921" cy="232190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8062918" y="-1149273"/>
              <a:ext cx="2104581" cy="2104566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flipH="1">
              <a:off x="8171594" y="-1040840"/>
              <a:ext cx="1887241" cy="1887226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-779952" y="4126363"/>
            <a:ext cx="3409056" cy="3409041"/>
            <a:chOff x="7410648" y="-1420712"/>
            <a:chExt cx="3409056" cy="3409041"/>
          </a:xfrm>
        </p:grpSpPr>
        <p:sp>
          <p:nvSpPr>
            <p:cNvPr id="129" name="Google Shape;129;p5"/>
            <p:cNvSpPr/>
            <p:nvPr/>
          </p:nvSpPr>
          <p:spPr>
            <a:xfrm flipH="1">
              <a:off x="7410648" y="-1420712"/>
              <a:ext cx="3409056" cy="340904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flipH="1">
              <a:off x="7519323" y="-1311814"/>
              <a:ext cx="3191716" cy="3191701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flipH="1">
              <a:off x="7627999" y="-1203382"/>
              <a:ext cx="2974376" cy="297436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7736899" y="-1094485"/>
              <a:ext cx="2756586" cy="2756571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flipH="1">
              <a:off x="7845567" y="-986052"/>
              <a:ext cx="2539261" cy="253969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flipH="1">
              <a:off x="7954243" y="-877170"/>
              <a:ext cx="2321921" cy="232190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flipH="1">
              <a:off x="8062918" y="-768273"/>
              <a:ext cx="2104581" cy="2104566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flipH="1">
              <a:off x="8171594" y="-659840"/>
              <a:ext cx="1887241" cy="1887226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92" name="Google Shape;192;p8"/>
          <p:cNvGrpSpPr/>
          <p:nvPr/>
        </p:nvGrpSpPr>
        <p:grpSpPr>
          <a:xfrm>
            <a:off x="-2086600" y="1312514"/>
            <a:ext cx="4385963" cy="4505512"/>
            <a:chOff x="-2086588" y="1304889"/>
            <a:chExt cx="4385963" cy="4505512"/>
          </a:xfrm>
        </p:grpSpPr>
        <p:sp>
          <p:nvSpPr>
            <p:cNvPr id="193" name="Google Shape;193;p8"/>
            <p:cNvSpPr/>
            <p:nvPr/>
          </p:nvSpPr>
          <p:spPr>
            <a:xfrm rot="-5400000">
              <a:off x="-80374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-113083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5400000">
              <a:off x="-1448449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5400000">
              <a:off x="-1747133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-2064756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 rot="-5400000">
              <a:off x="-2391837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 rot="-5400000">
              <a:off x="-1252058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-5400000">
              <a:off x="-1428445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-179706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-210424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 rot="-5400000">
              <a:off x="-2421664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5400000">
              <a:off x="-2717339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5400000">
              <a:off x="-3040666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6844525" y="-904286"/>
            <a:ext cx="4385963" cy="4505512"/>
            <a:chOff x="-3146138" y="2178414"/>
            <a:chExt cx="4385963" cy="4505512"/>
          </a:xfrm>
        </p:grpSpPr>
        <p:sp>
          <p:nvSpPr>
            <p:cNvPr id="207" name="Google Shape;207;p8"/>
            <p:cNvSpPr/>
            <p:nvPr/>
          </p:nvSpPr>
          <p:spPr>
            <a:xfrm rot="5400000" flipH="1">
              <a:off x="-3512076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rot="5400000" flipH="1">
              <a:off x="-3184985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5400000" flipH="1">
              <a:off x="-2867372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5400000" flipH="1">
              <a:off x="-2568688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5400000" flipH="1">
              <a:off x="-2251066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5400000" flipH="1">
              <a:off x="-1923984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rot="5400000" flipH="1">
              <a:off x="-4100216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rot="5400000" flipH="1">
              <a:off x="-3923829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rot="5400000" flipH="1">
              <a:off x="-355521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5400000" flipH="1">
              <a:off x="-324803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5400000" flipH="1">
              <a:off x="-2930610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5400000" flipH="1">
              <a:off x="-2634935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rot="5400000" flipH="1">
              <a:off x="-2311608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6">
    <p:bg>
      <p:bgPr>
        <a:solidFill>
          <a:schemeClr val="dk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>
            <a:spLocks noGrp="1"/>
          </p:cNvSpPr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4"/>
          <p:cNvSpPr txBox="1">
            <a:spLocks noGrp="1"/>
          </p:cNvSpPr>
          <p:nvPr>
            <p:ph type="title" idx="2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2" name="Google Shape;342;p14"/>
          <p:cNvSpPr txBox="1">
            <a:spLocks noGrp="1"/>
          </p:cNvSpPr>
          <p:nvPr>
            <p:ph type="title" idx="3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4"/>
          <p:cNvSpPr txBox="1">
            <a:spLocks noGrp="1"/>
          </p:cNvSpPr>
          <p:nvPr>
            <p:ph type="title" idx="4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4" name="Google Shape;344;p14"/>
          <p:cNvSpPr txBox="1">
            <a:spLocks noGrp="1"/>
          </p:cNvSpPr>
          <p:nvPr>
            <p:ph type="title" idx="5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title" idx="6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>
            <a:spLocks noGrp="1"/>
          </p:cNvSpPr>
          <p:nvPr>
            <p:ph type="title"/>
          </p:nvPr>
        </p:nvSpPr>
        <p:spPr>
          <a:xfrm>
            <a:off x="3279450" y="3211950"/>
            <a:ext cx="2594400" cy="40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0"/>
          <p:cNvSpPr txBox="1">
            <a:spLocks noGrp="1"/>
          </p:cNvSpPr>
          <p:nvPr>
            <p:ph type="title" idx="2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4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grpSp>
        <p:nvGrpSpPr>
          <p:cNvPr id="531" name="Google Shape;531;p20"/>
          <p:cNvGrpSpPr/>
          <p:nvPr/>
        </p:nvGrpSpPr>
        <p:grpSpPr>
          <a:xfrm>
            <a:off x="-1207817" y="-2753755"/>
            <a:ext cx="11559758" cy="10704205"/>
            <a:chOff x="-1207817" y="-2753755"/>
            <a:chExt cx="11559758" cy="10704205"/>
          </a:xfrm>
        </p:grpSpPr>
        <p:sp>
          <p:nvSpPr>
            <p:cNvPr id="532" name="Google Shape;532;p20"/>
            <p:cNvSpPr/>
            <p:nvPr/>
          </p:nvSpPr>
          <p:spPr>
            <a:xfrm>
              <a:off x="2775328" y="524195"/>
              <a:ext cx="3593216" cy="4150222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205709" y="54730"/>
              <a:ext cx="4732490" cy="5087123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636090" y="-412676"/>
              <a:ext cx="5869636" cy="602196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068531" y="-880082"/>
              <a:ext cx="7006850" cy="6958866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98912" y="-1349547"/>
              <a:ext cx="8146124" cy="7895698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70707" y="-1816884"/>
              <a:ext cx="9285398" cy="8830471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40326" y="-2284290"/>
              <a:ext cx="10422613" cy="9767372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1207817" y="-2753755"/>
              <a:ext cx="11559758" cy="10704205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rot="3239528" flipH="1">
              <a:off x="-1312538" y="151865"/>
              <a:ext cx="6285986" cy="6285082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rot="3239528" flipH="1">
              <a:off x="-1076700" y="326347"/>
              <a:ext cx="5830366" cy="5830416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rot="3239528" flipH="1">
              <a:off x="-841029" y="501206"/>
              <a:ext cx="5375649" cy="5375699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rot="3239528" flipH="1">
              <a:off x="-605032" y="675326"/>
              <a:ext cx="4920983" cy="4921887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rot="3239528" flipH="1">
              <a:off x="-368984" y="850351"/>
              <a:ext cx="4466316" cy="4466316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rot="3239528" flipH="1">
              <a:off x="-133313" y="1025209"/>
              <a:ext cx="4011600" cy="401160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rot="3239528" flipH="1">
              <a:off x="102339" y="1200057"/>
              <a:ext cx="3556883" cy="355693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rot="3239528" flipH="1">
              <a:off x="338000" y="1374936"/>
              <a:ext cx="3102217" cy="3102217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rot="3239528" flipH="1">
              <a:off x="573632" y="1549774"/>
              <a:ext cx="2647550" cy="2647500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rot="3239528" flipH="1">
              <a:off x="809489" y="1724216"/>
              <a:ext cx="2191930" cy="2192884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rot="3239528" flipH="1">
              <a:off x="1045161" y="1899074"/>
              <a:ext cx="1737213" cy="1738167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rot="3239528" flipH="1">
              <a:off x="1281198" y="2074119"/>
              <a:ext cx="1282497" cy="1282547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rot="3239528" flipH="1">
              <a:off x="1516820" y="2248977"/>
              <a:ext cx="827880" cy="82783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8" r:id="rId5"/>
    <p:sldLayoutId id="2147483660" r:id="rId6"/>
    <p:sldLayoutId id="2147483666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 txBox="1">
            <a:spLocks noGrp="1"/>
          </p:cNvSpPr>
          <p:nvPr>
            <p:ph type="title" idx="2"/>
          </p:nvPr>
        </p:nvSpPr>
        <p:spPr>
          <a:xfrm>
            <a:off x="1866300" y="1553362"/>
            <a:ext cx="5411400" cy="722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 présentation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DEAEDE-D6BB-596E-38D2-9B44DD6C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57" y="3327590"/>
            <a:ext cx="1483486" cy="1114497"/>
          </a:xfrm>
          <a:prstGeom prst="rect">
            <a:avLst/>
          </a:prstGeom>
        </p:spPr>
      </p:pic>
      <p:sp>
        <p:nvSpPr>
          <p:cNvPr id="2" name="Google Shape;786;p32">
            <a:extLst>
              <a:ext uri="{FF2B5EF4-FFF2-40B4-BE49-F238E27FC236}">
                <a16:creationId xmlns:a16="http://schemas.microsoft.com/office/drawing/2014/main" id="{BD11817B-DCF4-86C6-960E-313D2B73D60D}"/>
              </a:ext>
            </a:extLst>
          </p:cNvPr>
          <p:cNvSpPr txBox="1">
            <a:spLocks/>
          </p:cNvSpPr>
          <p:nvPr/>
        </p:nvSpPr>
        <p:spPr>
          <a:xfrm>
            <a:off x="1866300" y="2275687"/>
            <a:ext cx="5411400" cy="118940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4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r>
              <a:rPr lang="fr-FR" sz="2000" dirty="0"/>
              <a:t>Théo CHALLON</a:t>
            </a:r>
          </a:p>
          <a:p>
            <a:r>
              <a:rPr lang="fr-FR" sz="2000" dirty="0"/>
              <a:t>D2 - Alternance</a:t>
            </a:r>
          </a:p>
        </p:txBody>
      </p:sp>
    </p:spTree>
    <p:extLst>
      <p:ext uri="{BB962C8B-B14F-4D97-AF65-F5344CB8AC3E}">
        <p14:creationId xmlns:p14="http://schemas.microsoft.com/office/powerpoint/2010/main" val="323436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481976" y="315100"/>
            <a:ext cx="3146297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 parcours</a:t>
            </a:r>
            <a:endParaRPr dirty="0"/>
          </a:p>
        </p:txBody>
      </p:sp>
      <p:sp>
        <p:nvSpPr>
          <p:cNvPr id="793" name="Google Shape;793;p33"/>
          <p:cNvSpPr txBox="1">
            <a:spLocks noGrp="1"/>
          </p:cNvSpPr>
          <p:nvPr>
            <p:ph type="subTitle" idx="1"/>
          </p:nvPr>
        </p:nvSpPr>
        <p:spPr>
          <a:xfrm>
            <a:off x="5894574" y="1269189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Bac général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Spécialité Maths / SI</a:t>
            </a:r>
            <a:endParaRPr dirty="0"/>
          </a:p>
        </p:txBody>
      </p:sp>
      <p:sp>
        <p:nvSpPr>
          <p:cNvPr id="2" name="Google Shape;793;p33">
            <a:extLst>
              <a:ext uri="{FF2B5EF4-FFF2-40B4-BE49-F238E27FC236}">
                <a16:creationId xmlns:a16="http://schemas.microsoft.com/office/drawing/2014/main" id="{AF7DE743-B06B-F055-88EC-D0BFDA58A834}"/>
              </a:ext>
            </a:extLst>
          </p:cNvPr>
          <p:cNvSpPr txBox="1">
            <a:spLocks/>
          </p:cNvSpPr>
          <p:nvPr/>
        </p:nvSpPr>
        <p:spPr>
          <a:xfrm>
            <a:off x="5894573" y="2137250"/>
            <a:ext cx="2967543" cy="55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Découverte du web en première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Apprentissage continue en autodidacte: DevOps, IA, réseau, sécurité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Google Shape;793;p33">
            <a:extLst>
              <a:ext uri="{FF2B5EF4-FFF2-40B4-BE49-F238E27FC236}">
                <a16:creationId xmlns:a16="http://schemas.microsoft.com/office/drawing/2014/main" id="{DA43B310-93E2-A7F7-8C89-DD8268A22059}"/>
              </a:ext>
            </a:extLst>
          </p:cNvPr>
          <p:cNvSpPr txBox="1">
            <a:spLocks/>
          </p:cNvSpPr>
          <p:nvPr/>
        </p:nvSpPr>
        <p:spPr>
          <a:xfrm>
            <a:off x="5894573" y="3699063"/>
            <a:ext cx="2493156" cy="55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Fin du BUT en alternance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F2BEA9-CD84-BD23-00F4-0B2EDCA6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9" y="2014501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1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481976" y="315100"/>
            <a:ext cx="3662024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 que j’ai appris</a:t>
            </a:r>
            <a:endParaRPr dirty="0"/>
          </a:p>
        </p:txBody>
      </p:sp>
      <p:sp>
        <p:nvSpPr>
          <p:cNvPr id="793" name="Google Shape;793;p33"/>
          <p:cNvSpPr txBox="1">
            <a:spLocks noGrp="1"/>
          </p:cNvSpPr>
          <p:nvPr>
            <p:ph type="subTitle" idx="1"/>
          </p:nvPr>
        </p:nvSpPr>
        <p:spPr>
          <a:xfrm>
            <a:off x="5101389" y="1269189"/>
            <a:ext cx="3430719" cy="1549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b="1" u="sng" dirty="0"/>
              <a:t>Les matières hors informatiques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Droit: la juridiction française et le cadre juridique autour du libre, des licences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Les principes de l’économie, gestion d’entreprise: jeu d’entreprise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" name="Google Shape;793;p33">
            <a:extLst>
              <a:ext uri="{FF2B5EF4-FFF2-40B4-BE49-F238E27FC236}">
                <a16:creationId xmlns:a16="http://schemas.microsoft.com/office/drawing/2014/main" id="{93ADAFFD-9101-B9DB-221E-D6A6B597F195}"/>
              </a:ext>
            </a:extLst>
          </p:cNvPr>
          <p:cNvSpPr txBox="1">
            <a:spLocks/>
          </p:cNvSpPr>
          <p:nvPr/>
        </p:nvSpPr>
        <p:spPr>
          <a:xfrm>
            <a:off x="5101388" y="2983187"/>
            <a:ext cx="3430719" cy="178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0" indent="0"/>
            <a:r>
              <a:rPr lang="fr-FR" b="1" u="sng" dirty="0"/>
              <a:t>Informatique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Développement : C et 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Assembleur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AAE040-7336-11DF-D574-7FA08AA5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92" y="2014501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SAE Semestre 1</a:t>
            </a:r>
            <a:endParaRPr dirty="0"/>
          </a:p>
        </p:txBody>
      </p:sp>
      <p:sp>
        <p:nvSpPr>
          <p:cNvPr id="800" name="Google Shape;800;p34"/>
          <p:cNvSpPr txBox="1">
            <a:spLocks noGrp="1"/>
          </p:cNvSpPr>
          <p:nvPr>
            <p:ph type="title" idx="2"/>
          </p:nvPr>
        </p:nvSpPr>
        <p:spPr>
          <a:xfrm>
            <a:off x="1845049" y="2426136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Conseils</a:t>
            </a:r>
            <a:endParaRPr dirty="0"/>
          </a:p>
        </p:txBody>
      </p:sp>
      <p:sp>
        <p:nvSpPr>
          <p:cNvPr id="805" name="Google Shape;805;p34"/>
          <p:cNvSpPr/>
          <p:nvPr/>
        </p:nvSpPr>
        <p:spPr>
          <a:xfrm>
            <a:off x="624868" y="2321864"/>
            <a:ext cx="830100" cy="830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4"/>
          <p:cNvGrpSpPr/>
          <p:nvPr/>
        </p:nvGrpSpPr>
        <p:grpSpPr>
          <a:xfrm>
            <a:off x="753782" y="2443328"/>
            <a:ext cx="589246" cy="588593"/>
            <a:chOff x="6798860" y="1951601"/>
            <a:chExt cx="589246" cy="588593"/>
          </a:xfrm>
        </p:grpSpPr>
        <p:sp>
          <p:nvSpPr>
            <p:cNvPr id="807" name="Google Shape;807;p34"/>
            <p:cNvSpPr/>
            <p:nvPr/>
          </p:nvSpPr>
          <p:spPr>
            <a:xfrm>
              <a:off x="6798860" y="1951601"/>
              <a:ext cx="589246" cy="588593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6841941" y="1994682"/>
              <a:ext cx="501660" cy="501720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885021" y="2236316"/>
              <a:ext cx="29729" cy="17743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7084996" y="2035686"/>
              <a:ext cx="218371" cy="218371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7084996" y="2424246"/>
              <a:ext cx="17683" cy="30441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6942937" y="2094492"/>
              <a:ext cx="28365" cy="25991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7217797" y="2370009"/>
              <a:ext cx="28305" cy="2605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7217797" y="2094492"/>
              <a:ext cx="28305" cy="25991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6942937" y="2370009"/>
              <a:ext cx="28365" cy="2605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6899856" y="215881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7257377" y="230995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7158458" y="2051767"/>
              <a:ext cx="24092" cy="29195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7005837" y="2409589"/>
              <a:ext cx="24804" cy="28839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7009397" y="2049987"/>
              <a:ext cx="24033" cy="29551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7154897" y="2411429"/>
              <a:ext cx="24092" cy="29136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7259454" y="2161606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899144" y="2307168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861;p36">
            <a:extLst>
              <a:ext uri="{FF2B5EF4-FFF2-40B4-BE49-F238E27FC236}">
                <a16:creationId xmlns:a16="http://schemas.microsoft.com/office/drawing/2014/main" id="{820B4DC6-A3F1-51AF-A498-6B0EECAE38BA}"/>
              </a:ext>
            </a:extLst>
          </p:cNvPr>
          <p:cNvSpPr/>
          <p:nvPr/>
        </p:nvSpPr>
        <p:spPr>
          <a:xfrm>
            <a:off x="6818279" y="1000074"/>
            <a:ext cx="1219200" cy="1219200"/>
          </a:xfrm>
          <a:prstGeom prst="pie">
            <a:avLst>
              <a:gd name="adj1" fmla="val 16206756"/>
              <a:gd name="adj2" fmla="val 3975628"/>
            </a:avLst>
          </a:prstGeom>
          <a:solidFill>
            <a:schemeClr val="accent1"/>
          </a:solidFill>
          <a:ln>
            <a:noFill/>
          </a:ln>
          <a:effectLst>
            <a:outerShdw blurRad="14287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62;p36">
            <a:extLst>
              <a:ext uri="{FF2B5EF4-FFF2-40B4-BE49-F238E27FC236}">
                <a16:creationId xmlns:a16="http://schemas.microsoft.com/office/drawing/2014/main" id="{FB8C9670-DEAC-37F4-90C0-AD41903039C6}"/>
              </a:ext>
            </a:extLst>
          </p:cNvPr>
          <p:cNvSpPr/>
          <p:nvPr/>
        </p:nvSpPr>
        <p:spPr>
          <a:xfrm>
            <a:off x="7024333" y="1206185"/>
            <a:ext cx="807105" cy="807105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0" y="1"/>
                </a:moveTo>
                <a:cubicBezTo>
                  <a:pt x="4570" y="1"/>
                  <a:pt x="1" y="4573"/>
                  <a:pt x="1" y="10214"/>
                </a:cubicBezTo>
                <a:cubicBezTo>
                  <a:pt x="1" y="15851"/>
                  <a:pt x="4570" y="20424"/>
                  <a:pt x="10210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0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63;p36">
            <a:extLst>
              <a:ext uri="{FF2B5EF4-FFF2-40B4-BE49-F238E27FC236}">
                <a16:creationId xmlns:a16="http://schemas.microsoft.com/office/drawing/2014/main" id="{48807B51-2F2A-41B5-C27D-80CD10953839}"/>
              </a:ext>
            </a:extLst>
          </p:cNvPr>
          <p:cNvSpPr txBox="1">
            <a:spLocks/>
          </p:cNvSpPr>
          <p:nvPr/>
        </p:nvSpPr>
        <p:spPr>
          <a:xfrm>
            <a:off x="6960198" y="1381441"/>
            <a:ext cx="941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" dirty="0"/>
              <a:t>40%</a:t>
            </a:r>
          </a:p>
        </p:txBody>
      </p:sp>
      <p:sp>
        <p:nvSpPr>
          <p:cNvPr id="12" name="Google Shape;793;p33">
            <a:extLst>
              <a:ext uri="{FF2B5EF4-FFF2-40B4-BE49-F238E27FC236}">
                <a16:creationId xmlns:a16="http://schemas.microsoft.com/office/drawing/2014/main" id="{8D4FB6CC-677F-E824-FCCA-B2DB4259AA78}"/>
              </a:ext>
            </a:extLst>
          </p:cNvPr>
          <p:cNvSpPr txBox="1">
            <a:spLocks/>
          </p:cNvSpPr>
          <p:nvPr/>
        </p:nvSpPr>
        <p:spPr>
          <a:xfrm>
            <a:off x="2033608" y="2736914"/>
            <a:ext cx="3225912" cy="1493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Communiquer avec les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Parler entre vous, conseille vous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8FB069B-9501-4A72-9037-2335F59BB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18" y="4125111"/>
            <a:ext cx="1483486" cy="1114497"/>
          </a:xfrm>
          <a:prstGeom prst="rect">
            <a:avLst/>
          </a:prstGeom>
        </p:spPr>
      </p:pic>
      <p:sp>
        <p:nvSpPr>
          <p:cNvPr id="2" name="Google Shape;793;p33">
            <a:extLst>
              <a:ext uri="{FF2B5EF4-FFF2-40B4-BE49-F238E27FC236}">
                <a16:creationId xmlns:a16="http://schemas.microsoft.com/office/drawing/2014/main" id="{E98167D9-333C-0FA7-0092-AE8AB7848306}"/>
              </a:ext>
            </a:extLst>
          </p:cNvPr>
          <p:cNvSpPr txBox="1">
            <a:spLocks/>
          </p:cNvSpPr>
          <p:nvPr/>
        </p:nvSpPr>
        <p:spPr>
          <a:xfrm>
            <a:off x="2089263" y="1225518"/>
            <a:ext cx="3225912" cy="91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Projet WEB : site UESA, Wordpress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Base de donnée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8854293-7821-4C87-80B6-4932995B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5436">
            <a:off x="4701962" y="1078413"/>
            <a:ext cx="4307458" cy="2830810"/>
          </a:xfrm>
          <a:prstGeom prst="rect">
            <a:avLst/>
          </a:prstGeom>
        </p:spPr>
      </p:pic>
      <p:sp>
        <p:nvSpPr>
          <p:cNvPr id="798" name="Google Shape;798;p3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SAE Semestre 2</a:t>
            </a:r>
            <a:endParaRPr dirty="0"/>
          </a:p>
        </p:txBody>
      </p:sp>
      <p:sp>
        <p:nvSpPr>
          <p:cNvPr id="800" name="Google Shape;800;p34"/>
          <p:cNvSpPr txBox="1">
            <a:spLocks noGrp="1"/>
          </p:cNvSpPr>
          <p:nvPr>
            <p:ph type="title" idx="2"/>
          </p:nvPr>
        </p:nvSpPr>
        <p:spPr>
          <a:xfrm>
            <a:off x="1888405" y="3669473"/>
            <a:ext cx="2156311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Conseils</a:t>
            </a:r>
            <a:endParaRPr dirty="0"/>
          </a:p>
        </p:txBody>
      </p:sp>
      <p:sp>
        <p:nvSpPr>
          <p:cNvPr id="805" name="Google Shape;805;p34"/>
          <p:cNvSpPr/>
          <p:nvPr/>
        </p:nvSpPr>
        <p:spPr>
          <a:xfrm>
            <a:off x="779613" y="1741650"/>
            <a:ext cx="830100" cy="830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4"/>
          <p:cNvGrpSpPr/>
          <p:nvPr/>
        </p:nvGrpSpPr>
        <p:grpSpPr>
          <a:xfrm>
            <a:off x="899948" y="1862403"/>
            <a:ext cx="589246" cy="588593"/>
            <a:chOff x="6798860" y="1951601"/>
            <a:chExt cx="589246" cy="588593"/>
          </a:xfrm>
        </p:grpSpPr>
        <p:sp>
          <p:nvSpPr>
            <p:cNvPr id="807" name="Google Shape;807;p34"/>
            <p:cNvSpPr/>
            <p:nvPr/>
          </p:nvSpPr>
          <p:spPr>
            <a:xfrm>
              <a:off x="6798860" y="1951601"/>
              <a:ext cx="589246" cy="588593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6841941" y="1994682"/>
              <a:ext cx="501660" cy="501720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885021" y="2236316"/>
              <a:ext cx="29729" cy="17743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7084996" y="2035686"/>
              <a:ext cx="218371" cy="218371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7084996" y="2424246"/>
              <a:ext cx="17683" cy="30441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6942937" y="2094492"/>
              <a:ext cx="28365" cy="25991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7217797" y="2370009"/>
              <a:ext cx="28305" cy="2605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7217797" y="2094492"/>
              <a:ext cx="28305" cy="25991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6942937" y="2370009"/>
              <a:ext cx="28365" cy="2605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6899856" y="215881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7257377" y="230995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7158458" y="2051767"/>
              <a:ext cx="24092" cy="29195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7005837" y="2409589"/>
              <a:ext cx="24804" cy="28839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7009397" y="2049987"/>
              <a:ext cx="24033" cy="29551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7154897" y="2411429"/>
              <a:ext cx="24092" cy="29136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7259454" y="2161606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899144" y="2307168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861;p36">
            <a:extLst>
              <a:ext uri="{FF2B5EF4-FFF2-40B4-BE49-F238E27FC236}">
                <a16:creationId xmlns:a16="http://schemas.microsoft.com/office/drawing/2014/main" id="{820B4DC6-A3F1-51AF-A498-6B0EECAE38BA}"/>
              </a:ext>
            </a:extLst>
          </p:cNvPr>
          <p:cNvSpPr/>
          <p:nvPr/>
        </p:nvSpPr>
        <p:spPr>
          <a:xfrm>
            <a:off x="7448626" y="395395"/>
            <a:ext cx="1219200" cy="1219200"/>
          </a:xfrm>
          <a:prstGeom prst="pie">
            <a:avLst>
              <a:gd name="adj1" fmla="val 16206756"/>
              <a:gd name="adj2" fmla="val 3975628"/>
            </a:avLst>
          </a:prstGeom>
          <a:solidFill>
            <a:schemeClr val="accent1"/>
          </a:solidFill>
          <a:ln>
            <a:noFill/>
          </a:ln>
          <a:effectLst>
            <a:outerShdw blurRad="14287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62;p36">
            <a:extLst>
              <a:ext uri="{FF2B5EF4-FFF2-40B4-BE49-F238E27FC236}">
                <a16:creationId xmlns:a16="http://schemas.microsoft.com/office/drawing/2014/main" id="{FB8C9670-DEAC-37F4-90C0-AD41903039C6}"/>
              </a:ext>
            </a:extLst>
          </p:cNvPr>
          <p:cNvSpPr/>
          <p:nvPr/>
        </p:nvSpPr>
        <p:spPr>
          <a:xfrm>
            <a:off x="7654680" y="601506"/>
            <a:ext cx="807105" cy="807105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0" y="1"/>
                </a:moveTo>
                <a:cubicBezTo>
                  <a:pt x="4570" y="1"/>
                  <a:pt x="1" y="4573"/>
                  <a:pt x="1" y="10214"/>
                </a:cubicBezTo>
                <a:cubicBezTo>
                  <a:pt x="1" y="15851"/>
                  <a:pt x="4570" y="20424"/>
                  <a:pt x="10210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0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63;p36">
            <a:extLst>
              <a:ext uri="{FF2B5EF4-FFF2-40B4-BE49-F238E27FC236}">
                <a16:creationId xmlns:a16="http://schemas.microsoft.com/office/drawing/2014/main" id="{48807B51-2F2A-41B5-C27D-80CD10953839}"/>
              </a:ext>
            </a:extLst>
          </p:cNvPr>
          <p:cNvSpPr txBox="1">
            <a:spLocks/>
          </p:cNvSpPr>
          <p:nvPr/>
        </p:nvSpPr>
        <p:spPr>
          <a:xfrm>
            <a:off x="7590545" y="776762"/>
            <a:ext cx="941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" dirty="0"/>
              <a:t>38%</a:t>
            </a:r>
          </a:p>
        </p:txBody>
      </p:sp>
      <p:sp>
        <p:nvSpPr>
          <p:cNvPr id="12" name="Google Shape;793;p33">
            <a:extLst>
              <a:ext uri="{FF2B5EF4-FFF2-40B4-BE49-F238E27FC236}">
                <a16:creationId xmlns:a16="http://schemas.microsoft.com/office/drawing/2014/main" id="{8D4FB6CC-677F-E824-FCCA-B2DB4259AA78}"/>
              </a:ext>
            </a:extLst>
          </p:cNvPr>
          <p:cNvSpPr txBox="1">
            <a:spLocks/>
          </p:cNvSpPr>
          <p:nvPr/>
        </p:nvSpPr>
        <p:spPr>
          <a:xfrm>
            <a:off x="2076965" y="3980251"/>
            <a:ext cx="3225912" cy="10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Ne pas attendre la veille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Allez plus loin que le minimum attendu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FB3C71F-3F41-C0A1-334D-6E839C575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66230"/>
            <a:ext cx="1483486" cy="111449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930EAB6-C938-8CD6-5F4A-0085A0433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20589">
            <a:off x="1806087" y="1131878"/>
            <a:ext cx="3359636" cy="191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DCDCE8A6-2C5A-8C58-F783-04FDBA15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514" y="4029003"/>
            <a:ext cx="1483486" cy="1114497"/>
          </a:xfrm>
          <a:prstGeom prst="rect">
            <a:avLst/>
          </a:prstGeom>
        </p:spPr>
      </p:pic>
      <p:sp>
        <p:nvSpPr>
          <p:cNvPr id="15" name="Titre 14">
            <a:extLst>
              <a:ext uri="{FF2B5EF4-FFF2-40B4-BE49-F238E27FC236}">
                <a16:creationId xmlns:a16="http://schemas.microsoft.com/office/drawing/2014/main" id="{87D8A295-0C61-2F99-99EC-F3ADF6115CE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73975" y="375957"/>
            <a:ext cx="3411126" cy="273000"/>
          </a:xfrm>
        </p:spPr>
        <p:txBody>
          <a:bodyPr/>
          <a:lstStyle/>
          <a:p>
            <a:r>
              <a:rPr lang="fr-FR" dirty="0"/>
              <a:t>Ma recherche d’alternance</a:t>
            </a:r>
          </a:p>
        </p:txBody>
      </p:sp>
      <p:sp>
        <p:nvSpPr>
          <p:cNvPr id="16" name="Google Shape;800;p34">
            <a:extLst>
              <a:ext uri="{FF2B5EF4-FFF2-40B4-BE49-F238E27FC236}">
                <a16:creationId xmlns:a16="http://schemas.microsoft.com/office/drawing/2014/main" id="{79D0CA35-C913-AB7E-CB23-417F11D9EC3F}"/>
              </a:ext>
            </a:extLst>
          </p:cNvPr>
          <p:cNvSpPr txBox="1">
            <a:spLocks/>
          </p:cNvSpPr>
          <p:nvPr/>
        </p:nvSpPr>
        <p:spPr>
          <a:xfrm>
            <a:off x="122305" y="918759"/>
            <a:ext cx="227026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fr-FR" dirty="0"/>
              <a:t>Ce qui n’a pas été</a:t>
            </a:r>
          </a:p>
        </p:txBody>
      </p:sp>
      <p:sp>
        <p:nvSpPr>
          <p:cNvPr id="17" name="Google Shape;793;p33">
            <a:extLst>
              <a:ext uri="{FF2B5EF4-FFF2-40B4-BE49-F238E27FC236}">
                <a16:creationId xmlns:a16="http://schemas.microsoft.com/office/drawing/2014/main" id="{0849EB5C-2592-9B29-9200-5005A5AFAD97}"/>
              </a:ext>
            </a:extLst>
          </p:cNvPr>
          <p:cNvSpPr txBox="1">
            <a:spLocks/>
          </p:cNvSpPr>
          <p:nvPr/>
        </p:nvSpPr>
        <p:spPr>
          <a:xfrm>
            <a:off x="122305" y="1244998"/>
            <a:ext cx="3225912" cy="111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Limitait trop mes recherches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Géographiquement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dirty="0"/>
              <a:t>Secteur</a:t>
            </a:r>
          </a:p>
        </p:txBody>
      </p:sp>
      <p:sp>
        <p:nvSpPr>
          <p:cNvPr id="18" name="Google Shape;800;p34">
            <a:extLst>
              <a:ext uri="{FF2B5EF4-FFF2-40B4-BE49-F238E27FC236}">
                <a16:creationId xmlns:a16="http://schemas.microsoft.com/office/drawing/2014/main" id="{08BBC1C7-F9A6-E109-BCCA-25845F3FC54C}"/>
              </a:ext>
            </a:extLst>
          </p:cNvPr>
          <p:cNvSpPr txBox="1">
            <a:spLocks/>
          </p:cNvSpPr>
          <p:nvPr/>
        </p:nvSpPr>
        <p:spPr>
          <a:xfrm>
            <a:off x="122305" y="2491206"/>
            <a:ext cx="227026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fr-FR" dirty="0"/>
              <a:t>Procédé</a:t>
            </a:r>
          </a:p>
        </p:txBody>
      </p:sp>
      <p:sp>
        <p:nvSpPr>
          <p:cNvPr id="19" name="Google Shape;793;p33">
            <a:extLst>
              <a:ext uri="{FF2B5EF4-FFF2-40B4-BE49-F238E27FC236}">
                <a16:creationId xmlns:a16="http://schemas.microsoft.com/office/drawing/2014/main" id="{D822F43D-6EBD-6C6F-B4D2-D5014F4EA938}"/>
              </a:ext>
            </a:extLst>
          </p:cNvPr>
          <p:cNvSpPr txBox="1">
            <a:spLocks/>
          </p:cNvSpPr>
          <p:nvPr/>
        </p:nvSpPr>
        <p:spPr>
          <a:xfrm>
            <a:off x="366582" y="2809823"/>
            <a:ext cx="3225912" cy="111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Début février: envoi 1</a:t>
            </a:r>
            <a:r>
              <a:rPr lang="fr-FR" baseline="30000" dirty="0"/>
              <a:t>er</a:t>
            </a:r>
            <a:r>
              <a:rPr lang="fr-FR" dirty="0"/>
              <a:t> 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J</a:t>
            </a:r>
            <a:r>
              <a:rPr lang="fr-FR" dirty="0"/>
              <a:t>uin: début démarche IUT</a:t>
            </a:r>
            <a:endParaRPr lang="fr-FR" sz="1800" dirty="0"/>
          </a:p>
        </p:txBody>
      </p:sp>
      <p:sp>
        <p:nvSpPr>
          <p:cNvPr id="20" name="Titre 14">
            <a:extLst>
              <a:ext uri="{FF2B5EF4-FFF2-40B4-BE49-F238E27FC236}">
                <a16:creationId xmlns:a16="http://schemas.microsoft.com/office/drawing/2014/main" id="{28CD765B-DD5B-0209-DBCF-112343004069}"/>
              </a:ext>
            </a:extLst>
          </p:cNvPr>
          <p:cNvSpPr txBox="1">
            <a:spLocks/>
          </p:cNvSpPr>
          <p:nvPr/>
        </p:nvSpPr>
        <p:spPr>
          <a:xfrm>
            <a:off x="4372733" y="375957"/>
            <a:ext cx="3411126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linker SemiBold"/>
              <a:buNone/>
              <a:defRPr sz="21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fr-FR" dirty="0"/>
              <a:t>Rythme alternance</a:t>
            </a:r>
          </a:p>
        </p:txBody>
      </p:sp>
      <p:sp>
        <p:nvSpPr>
          <p:cNvPr id="21" name="Google Shape;793;p33">
            <a:extLst>
              <a:ext uri="{FF2B5EF4-FFF2-40B4-BE49-F238E27FC236}">
                <a16:creationId xmlns:a16="http://schemas.microsoft.com/office/drawing/2014/main" id="{BA9E2A67-9E3B-BB48-EF0A-CA51441DF1C7}"/>
              </a:ext>
            </a:extLst>
          </p:cNvPr>
          <p:cNvSpPr txBox="1">
            <a:spLocks/>
          </p:cNvSpPr>
          <p:nvPr/>
        </p:nvSpPr>
        <p:spPr>
          <a:xfrm>
            <a:off x="4929207" y="998638"/>
            <a:ext cx="3225912" cy="111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Même cours que les FI, en décalé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Autant de partiels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50"/>
          <p:cNvSpPr txBox="1">
            <a:spLocks noGrp="1"/>
          </p:cNvSpPr>
          <p:nvPr>
            <p:ph type="title"/>
          </p:nvPr>
        </p:nvSpPr>
        <p:spPr>
          <a:xfrm>
            <a:off x="1648213" y="171879"/>
            <a:ext cx="5847573" cy="980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Je le referais 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" name="Google Shape;2832;p50">
            <a:extLst>
              <a:ext uri="{FF2B5EF4-FFF2-40B4-BE49-F238E27FC236}">
                <a16:creationId xmlns:a16="http://schemas.microsoft.com/office/drawing/2014/main" id="{7843E2A0-98F0-4B79-F268-0FA63759F1CE}"/>
              </a:ext>
            </a:extLst>
          </p:cNvPr>
          <p:cNvSpPr txBox="1">
            <a:spLocks/>
          </p:cNvSpPr>
          <p:nvPr/>
        </p:nvSpPr>
        <p:spPr>
          <a:xfrm>
            <a:off x="1800614" y="1180442"/>
            <a:ext cx="5847573" cy="98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linker SemiBold"/>
              <a:buNone/>
              <a:defRPr sz="7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fr-FR" sz="3200" u="sng" dirty="0">
                <a:solidFill>
                  <a:schemeClr val="accent2"/>
                </a:solidFill>
              </a:rPr>
              <a:t>Absolument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111D0F-1882-A7C8-53F3-26942243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12" y="4097611"/>
            <a:ext cx="1483486" cy="1114497"/>
          </a:xfrm>
          <a:prstGeom prst="rect">
            <a:avLst/>
          </a:prstGeom>
        </p:spPr>
      </p:pic>
      <p:sp>
        <p:nvSpPr>
          <p:cNvPr id="4" name="Google Shape;793;p33">
            <a:extLst>
              <a:ext uri="{FF2B5EF4-FFF2-40B4-BE49-F238E27FC236}">
                <a16:creationId xmlns:a16="http://schemas.microsoft.com/office/drawing/2014/main" id="{16414AC1-A314-1DC9-9009-C314DE4BBEE0}"/>
              </a:ext>
            </a:extLst>
          </p:cNvPr>
          <p:cNvSpPr txBox="1">
            <a:spLocks/>
          </p:cNvSpPr>
          <p:nvPr/>
        </p:nvSpPr>
        <p:spPr>
          <a:xfrm>
            <a:off x="2836437" y="2161075"/>
            <a:ext cx="4370592" cy="111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Formation générique, complète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 excessivement de travail: de bons moments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Possibilité alternance</a:t>
            </a:r>
          </a:p>
        </p:txBody>
      </p:sp>
      <p:sp>
        <p:nvSpPr>
          <p:cNvPr id="5" name="Google Shape;793;p33">
            <a:extLst>
              <a:ext uri="{FF2B5EF4-FFF2-40B4-BE49-F238E27FC236}">
                <a16:creationId xmlns:a16="http://schemas.microsoft.com/office/drawing/2014/main" id="{2D6A10F2-7183-C967-29F9-0F0C2C143124}"/>
              </a:ext>
            </a:extLst>
          </p:cNvPr>
          <p:cNvSpPr txBox="1">
            <a:spLocks/>
          </p:cNvSpPr>
          <p:nvPr/>
        </p:nvSpPr>
        <p:spPr>
          <a:xfrm>
            <a:off x="2150064" y="4523874"/>
            <a:ext cx="4370592" cy="447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0" indent="0"/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179</Words>
  <Application>Microsoft Office PowerPoint</Application>
  <PresentationFormat>On-screen Show (16:9)</PresentationFormat>
  <Paragraphs>44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Innovo AI Meeting by Slidesgo</vt:lpstr>
      <vt:lpstr>Ma présentation</vt:lpstr>
      <vt:lpstr>Mon parcours</vt:lpstr>
      <vt:lpstr>Ce que j’ai appris</vt:lpstr>
      <vt:lpstr>SAE Semestre 1</vt:lpstr>
      <vt:lpstr>SAE Semestre 2</vt:lpstr>
      <vt:lpstr>Ma recherche d’alternance</vt:lpstr>
      <vt:lpstr>Je le referais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INFO 1</dc:title>
  <dc:creator>Theo Challon</dc:creator>
  <cp:lastModifiedBy>Théo Challon</cp:lastModifiedBy>
  <cp:revision>5</cp:revision>
  <dcterms:modified xsi:type="dcterms:W3CDTF">2022-10-11T15:50:13Z</dcterms:modified>
</cp:coreProperties>
</file>