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4"/>
  </p:sldMasterIdLst>
  <p:notesMasterIdLst>
    <p:notesMasterId r:id="rId17"/>
  </p:notesMasterIdLst>
  <p:sldIdLst>
    <p:sldId id="301" r:id="rId5"/>
    <p:sldId id="302" r:id="rId6"/>
    <p:sldId id="303" r:id="rId7"/>
    <p:sldId id="261" r:id="rId8"/>
    <p:sldId id="310" r:id="rId9"/>
    <p:sldId id="306" r:id="rId10"/>
    <p:sldId id="309" r:id="rId11"/>
    <p:sldId id="307" r:id="rId12"/>
    <p:sldId id="311" r:id="rId13"/>
    <p:sldId id="277" r:id="rId14"/>
    <p:sldId id="308" r:id="rId15"/>
    <p:sldId id="312" r:id="rId16"/>
  </p:sldIdLst>
  <p:sldSz cx="9144000" cy="5143500" type="screen16x9"/>
  <p:notesSz cx="6858000" cy="9144000"/>
  <p:embeddedFontLst>
    <p:embeddedFont>
      <p:font typeface="Big Shoulders Text Light" panose="020B0604020202020204" charset="0"/>
      <p:regular r:id="rId18"/>
      <p:bold r:id="rId19"/>
    </p:embeddedFont>
    <p:embeddedFont>
      <p:font typeface="Blinker SemiBold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2AD356-6D00-474F-8E6B-C598CEC82FF1}" v="7" dt="2022-10-09T20:58:57.260"/>
    <p1510:client id="{2C5B8856-D8A6-3DA3-EB91-058B3CB98B50}" v="1" dt="2022-10-11T08:13:13.155"/>
    <p1510:client id="{645FC3BE-BF8D-F87F-001F-663765C625F5}" v="7" dt="2022-10-11T12:27:57.463"/>
    <p1510:client id="{C3336A3E-2396-4A1F-A957-55900E0701FD}" v="174" dt="2022-10-10T20:29:34.441"/>
    <p1510:client id="{D5BD0478-8A13-521A-3558-FD5CAEC78E94}" v="38" dt="2022-10-11T15:49:22.255"/>
    <p1510:client id="{E8D6C99D-9942-F101-BF0E-5A0F33C62384}" v="29" dt="2022-10-11T15:52:27.924"/>
    <p1510:client id="{F54AD798-1771-4082-895D-713CE80CF9A3}" v="1" dt="2022-10-10T17:24:36.420"/>
  </p1510:revLst>
</p1510:revInfo>
</file>

<file path=ppt/tableStyles.xml><?xml version="1.0" encoding="utf-8"?>
<a:tblStyleLst xmlns:a="http://schemas.openxmlformats.org/drawingml/2006/main" def="{2F4DBA72-CE95-4BE7-A2D0-38E50EFEB026}">
  <a:tblStyle styleId="{2F4DBA72-CE95-4BE7-A2D0-38E50EFEB0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a25d6e3485_0_1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a25d6e3485_0_1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0385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52418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25d6e3485_0_87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25d6e3485_0_87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51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b4670237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b4670237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b4670237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b4670237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684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ab46702374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ab46702374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368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9" name="Google Shape;2829;ga25d6e3485_0_8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0" name="Google Shape;2830;ga25d6e3485_0_8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5894575" y="2050675"/>
            <a:ext cx="2460000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0" name="Google Shape;70;p3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1877300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71" name="Google Shape;71;p3"/>
          <p:cNvSpPr txBox="1">
            <a:spLocks noGrp="1"/>
          </p:cNvSpPr>
          <p:nvPr>
            <p:ph type="subTitle" idx="1"/>
          </p:nvPr>
        </p:nvSpPr>
        <p:spPr>
          <a:xfrm>
            <a:off x="5894575" y="3143300"/>
            <a:ext cx="23211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>
            <a:off x="-2194475" y="-570787"/>
            <a:ext cx="7111100" cy="6284325"/>
            <a:chOff x="-2194475" y="-570787"/>
            <a:chExt cx="7111100" cy="6284325"/>
          </a:xfrm>
        </p:grpSpPr>
        <p:sp>
          <p:nvSpPr>
            <p:cNvPr id="73" name="Google Shape;73;p3"/>
            <p:cNvSpPr/>
            <p:nvPr/>
          </p:nvSpPr>
          <p:spPr>
            <a:xfrm>
              <a:off x="706800" y="1816038"/>
              <a:ext cx="1308575" cy="1511425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499350" y="1645063"/>
              <a:ext cx="1723475" cy="1852625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91900" y="1474838"/>
              <a:ext cx="2137600" cy="219307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>
              <a:off x="85200" y="1304613"/>
              <a:ext cx="2551750" cy="2534275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-122250" y="1133638"/>
              <a:ext cx="2966650" cy="2875450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-329700" y="963438"/>
              <a:ext cx="3381550" cy="3215875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-537150" y="793213"/>
              <a:ext cx="3795700" cy="3557075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-743825" y="622238"/>
              <a:ext cx="4209825" cy="3898250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-951275" y="452038"/>
              <a:ext cx="4624725" cy="4238675"/>
            </a:xfrm>
            <a:custGeom>
              <a:avLst/>
              <a:gdLst/>
              <a:ahLst/>
              <a:cxnLst/>
              <a:rect l="l" t="t" r="r" b="b"/>
              <a:pathLst>
                <a:path w="184989" h="169547" fill="none" extrusionOk="0">
                  <a:moveTo>
                    <a:pt x="0" y="75411"/>
                  </a:moveTo>
                  <a:lnTo>
                    <a:pt x="54348" y="0"/>
                  </a:lnTo>
                  <a:lnTo>
                    <a:pt x="146842" y="9362"/>
                  </a:lnTo>
                  <a:lnTo>
                    <a:pt x="184989" y="94135"/>
                  </a:lnTo>
                  <a:lnTo>
                    <a:pt x="130641" y="169547"/>
                  </a:lnTo>
                  <a:lnTo>
                    <a:pt x="38147" y="160185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-1158725" y="281813"/>
              <a:ext cx="5038875" cy="4579875"/>
            </a:xfrm>
            <a:custGeom>
              <a:avLst/>
              <a:gdLst/>
              <a:ahLst/>
              <a:cxnLst/>
              <a:rect l="l" t="t" r="r" b="b"/>
              <a:pathLst>
                <a:path w="201555" h="183195" fill="none" extrusionOk="0">
                  <a:moveTo>
                    <a:pt x="0" y="82950"/>
                  </a:moveTo>
                  <a:lnTo>
                    <a:pt x="57874" y="0"/>
                  </a:lnTo>
                  <a:lnTo>
                    <a:pt x="158666" y="8633"/>
                  </a:lnTo>
                  <a:lnTo>
                    <a:pt x="201554" y="100215"/>
                  </a:lnTo>
                  <a:lnTo>
                    <a:pt x="143711" y="183195"/>
                  </a:lnTo>
                  <a:lnTo>
                    <a:pt x="42919" y="17453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-1365425" y="110838"/>
              <a:ext cx="5453025" cy="4921075"/>
            </a:xfrm>
            <a:custGeom>
              <a:avLst/>
              <a:gdLst/>
              <a:ahLst/>
              <a:cxnLst/>
              <a:rect l="l" t="t" r="r" b="b"/>
              <a:pathLst>
                <a:path w="218121" h="196843" fill="none" extrusionOk="0">
                  <a:moveTo>
                    <a:pt x="1" y="90518"/>
                  </a:moveTo>
                  <a:lnTo>
                    <a:pt x="61370" y="0"/>
                  </a:lnTo>
                  <a:lnTo>
                    <a:pt x="170460" y="7934"/>
                  </a:lnTo>
                  <a:lnTo>
                    <a:pt x="218120" y="106355"/>
                  </a:lnTo>
                  <a:lnTo>
                    <a:pt x="156721" y="196842"/>
                  </a:lnTo>
                  <a:lnTo>
                    <a:pt x="47661" y="1889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-1572875" y="-59387"/>
              <a:ext cx="5867925" cy="5261500"/>
            </a:xfrm>
            <a:custGeom>
              <a:avLst/>
              <a:gdLst/>
              <a:ahLst/>
              <a:cxnLst/>
              <a:rect l="l" t="t" r="r" b="b"/>
              <a:pathLst>
                <a:path w="234717" h="210460" fill="none" extrusionOk="0">
                  <a:moveTo>
                    <a:pt x="1" y="98027"/>
                  </a:moveTo>
                  <a:lnTo>
                    <a:pt x="64895" y="1"/>
                  </a:lnTo>
                  <a:lnTo>
                    <a:pt x="182253" y="7205"/>
                  </a:lnTo>
                  <a:lnTo>
                    <a:pt x="234716" y="112434"/>
                  </a:lnTo>
                  <a:lnTo>
                    <a:pt x="169791" y="210460"/>
                  </a:lnTo>
                  <a:lnTo>
                    <a:pt x="52433" y="203286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-1780325" y="-229587"/>
              <a:ext cx="6282825" cy="5602675"/>
            </a:xfrm>
            <a:custGeom>
              <a:avLst/>
              <a:gdLst/>
              <a:ahLst/>
              <a:cxnLst/>
              <a:rect l="l" t="t" r="r" b="b"/>
              <a:pathLst>
                <a:path w="251313" h="224107" fill="none" extrusionOk="0">
                  <a:moveTo>
                    <a:pt x="1" y="105564"/>
                  </a:moveTo>
                  <a:lnTo>
                    <a:pt x="68452" y="0"/>
                  </a:lnTo>
                  <a:lnTo>
                    <a:pt x="194077" y="6474"/>
                  </a:lnTo>
                  <a:lnTo>
                    <a:pt x="251312" y="118513"/>
                  </a:lnTo>
                  <a:lnTo>
                    <a:pt x="182861" y="224107"/>
                  </a:lnTo>
                  <a:lnTo>
                    <a:pt x="57205" y="217633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-1987775" y="-400562"/>
              <a:ext cx="6696950" cy="5943875"/>
            </a:xfrm>
            <a:custGeom>
              <a:avLst/>
              <a:gdLst/>
              <a:ahLst/>
              <a:cxnLst/>
              <a:rect l="l" t="t" r="r" b="b"/>
              <a:pathLst>
                <a:path w="267878" h="237755" fill="none" extrusionOk="0">
                  <a:moveTo>
                    <a:pt x="1" y="113133"/>
                  </a:moveTo>
                  <a:lnTo>
                    <a:pt x="71978" y="0"/>
                  </a:lnTo>
                  <a:lnTo>
                    <a:pt x="205901" y="5775"/>
                  </a:lnTo>
                  <a:lnTo>
                    <a:pt x="267878" y="124652"/>
                  </a:lnTo>
                  <a:lnTo>
                    <a:pt x="195931" y="237754"/>
                  </a:lnTo>
                  <a:lnTo>
                    <a:pt x="62008" y="23201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-2194475" y="-570787"/>
              <a:ext cx="7111100" cy="6284325"/>
            </a:xfrm>
            <a:custGeom>
              <a:avLst/>
              <a:gdLst/>
              <a:ahLst/>
              <a:cxnLst/>
              <a:rect l="l" t="t" r="r" b="b"/>
              <a:pathLst>
                <a:path w="284444" h="251373" fill="none" extrusionOk="0">
                  <a:moveTo>
                    <a:pt x="1" y="120641"/>
                  </a:moveTo>
                  <a:lnTo>
                    <a:pt x="75473" y="1"/>
                  </a:lnTo>
                  <a:lnTo>
                    <a:pt x="217695" y="5046"/>
                  </a:lnTo>
                  <a:lnTo>
                    <a:pt x="284444" y="130732"/>
                  </a:lnTo>
                  <a:lnTo>
                    <a:pt x="208971" y="251372"/>
                  </a:lnTo>
                  <a:lnTo>
                    <a:pt x="66750" y="24635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14300" algn="bl" rotWithShape="0">
                <a:schemeClr val="accen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title"/>
          </p:nvPr>
        </p:nvSpPr>
        <p:spPr>
          <a:xfrm>
            <a:off x="2299525" y="1542025"/>
            <a:ext cx="4545000" cy="19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7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92" name="Google Shape;192;p8"/>
          <p:cNvGrpSpPr/>
          <p:nvPr/>
        </p:nvGrpSpPr>
        <p:grpSpPr>
          <a:xfrm>
            <a:off x="-2086600" y="1312514"/>
            <a:ext cx="4385963" cy="4505512"/>
            <a:chOff x="-2086588" y="1304889"/>
            <a:chExt cx="4385963" cy="4505512"/>
          </a:xfrm>
        </p:grpSpPr>
        <p:sp>
          <p:nvSpPr>
            <p:cNvPr id="193" name="Google Shape;193;p8"/>
            <p:cNvSpPr/>
            <p:nvPr/>
          </p:nvSpPr>
          <p:spPr>
            <a:xfrm rot="-5400000">
              <a:off x="-80374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 rot="-5400000">
              <a:off x="-1130836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 rot="-5400000">
              <a:off x="-1448449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 rot="-5400000">
              <a:off x="-1747133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 rot="-5400000">
              <a:off x="-2064756" y="2557571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 rot="-5400000">
              <a:off x="-2391837" y="2557580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 rot="-5400000">
              <a:off x="-1252058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 rot="-5400000">
              <a:off x="-1428445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 rot="-5400000">
              <a:off x="-179706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 rot="-5400000">
              <a:off x="-2104241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 rot="-5400000">
              <a:off x="-2421664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 rot="-5400000">
              <a:off x="-2717339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 rot="-5400000">
              <a:off x="-3040666" y="2258967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6844525" y="-904286"/>
            <a:ext cx="4385963" cy="4505512"/>
            <a:chOff x="-3146138" y="2178414"/>
            <a:chExt cx="4385963" cy="4505512"/>
          </a:xfrm>
        </p:grpSpPr>
        <p:sp>
          <p:nvSpPr>
            <p:cNvPr id="207" name="Google Shape;207;p8"/>
            <p:cNvSpPr/>
            <p:nvPr/>
          </p:nvSpPr>
          <p:spPr>
            <a:xfrm rot="5400000" flipH="1">
              <a:off x="-3512076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 rot="5400000" flipH="1">
              <a:off x="-3184985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5400000" flipH="1">
              <a:off x="-2867372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5400000" flipH="1">
              <a:off x="-2568688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5400000" flipH="1">
              <a:off x="-2251066" y="3431096"/>
              <a:ext cx="3469059" cy="2000104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5400000" flipH="1">
              <a:off x="-1923984" y="3431105"/>
              <a:ext cx="3469059" cy="2000086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 rot="5400000" flipH="1">
              <a:off x="-4100216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 rot="5400000" flipH="1">
              <a:off x="-3923829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 rot="5400000" flipH="1">
              <a:off x="-355521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 rot="5400000" flipH="1">
              <a:off x="-3248033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 rot="5400000" flipH="1">
              <a:off x="-2930610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/>
            <p:nvPr/>
          </p:nvSpPr>
          <p:spPr>
            <a:xfrm rot="5400000" flipH="1">
              <a:off x="-2634935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 rot="5400000" flipH="1">
              <a:off x="-2311608" y="3132492"/>
              <a:ext cx="4505512" cy="2597356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9"/>
          <p:cNvGrpSpPr/>
          <p:nvPr/>
        </p:nvGrpSpPr>
        <p:grpSpPr>
          <a:xfrm>
            <a:off x="-1808412" y="97700"/>
            <a:ext cx="6405925" cy="7396775"/>
            <a:chOff x="-1808412" y="97700"/>
            <a:chExt cx="6405925" cy="7396775"/>
          </a:xfrm>
        </p:grpSpPr>
        <p:sp>
          <p:nvSpPr>
            <p:cNvPr id="222" name="Google Shape;222;p9"/>
            <p:cNvSpPr/>
            <p:nvPr/>
          </p:nvSpPr>
          <p:spPr>
            <a:xfrm>
              <a:off x="727363" y="3025550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>
              <a:off x="645288" y="2931325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>
              <a:off x="563213" y="2836325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481913" y="2742100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399838" y="2647875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9"/>
            <p:cNvSpPr/>
            <p:nvPr/>
          </p:nvSpPr>
          <p:spPr>
            <a:xfrm>
              <a:off x="317763" y="2553650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9"/>
            <p:cNvSpPr/>
            <p:nvPr/>
          </p:nvSpPr>
          <p:spPr>
            <a:xfrm>
              <a:off x="236463" y="2458675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4388" y="2364450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73088" y="2270225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>
              <a:off x="-8987" y="2175225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>
              <a:off x="-91062" y="2081000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-172362" y="1986775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-254437" y="1891800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9"/>
            <p:cNvSpPr/>
            <p:nvPr/>
          </p:nvSpPr>
          <p:spPr>
            <a:xfrm>
              <a:off x="-336487" y="1797575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-417812" y="1703350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-499887" y="1609125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-581937" y="1514125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-663262" y="1419900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-745312" y="1325675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-827387" y="1230700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-908687" y="1136450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-990762" y="1042225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9"/>
            <p:cNvSpPr/>
            <p:nvPr/>
          </p:nvSpPr>
          <p:spPr>
            <a:xfrm>
              <a:off x="-1072837" y="947250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9"/>
            <p:cNvSpPr/>
            <p:nvPr/>
          </p:nvSpPr>
          <p:spPr>
            <a:xfrm>
              <a:off x="-1154137" y="853025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-1236212" y="758800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9"/>
            <p:cNvSpPr/>
            <p:nvPr/>
          </p:nvSpPr>
          <p:spPr>
            <a:xfrm>
              <a:off x="-1317512" y="663800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-1399587" y="569575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9"/>
            <p:cNvSpPr/>
            <p:nvPr/>
          </p:nvSpPr>
          <p:spPr>
            <a:xfrm>
              <a:off x="-1481662" y="475350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9"/>
            <p:cNvSpPr/>
            <p:nvPr/>
          </p:nvSpPr>
          <p:spPr>
            <a:xfrm>
              <a:off x="-1562962" y="381125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9"/>
            <p:cNvSpPr/>
            <p:nvPr/>
          </p:nvSpPr>
          <p:spPr>
            <a:xfrm>
              <a:off x="-1645037" y="286150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9"/>
            <p:cNvSpPr/>
            <p:nvPr/>
          </p:nvSpPr>
          <p:spPr>
            <a:xfrm>
              <a:off x="-1727112" y="191925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9"/>
            <p:cNvSpPr/>
            <p:nvPr/>
          </p:nvSpPr>
          <p:spPr>
            <a:xfrm>
              <a:off x="-1808412" y="97700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4" name="Google Shape;254;p9"/>
          <p:cNvSpPr txBox="1">
            <a:spLocks noGrp="1"/>
          </p:cNvSpPr>
          <p:nvPr>
            <p:ph type="title"/>
          </p:nvPr>
        </p:nvSpPr>
        <p:spPr>
          <a:xfrm>
            <a:off x="4792600" y="2914875"/>
            <a:ext cx="36384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55" name="Google Shape;255;p9"/>
          <p:cNvSpPr txBox="1">
            <a:spLocks noGrp="1"/>
          </p:cNvSpPr>
          <p:nvPr>
            <p:ph type="title" idx="2" hasCustomPrompt="1"/>
          </p:nvPr>
        </p:nvSpPr>
        <p:spPr>
          <a:xfrm>
            <a:off x="520888" y="3175088"/>
            <a:ext cx="1610400" cy="12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8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6" name="Google Shape;256;p9"/>
          <p:cNvSpPr txBox="1">
            <a:spLocks noGrp="1"/>
          </p:cNvSpPr>
          <p:nvPr>
            <p:ph type="subTitle" idx="1"/>
          </p:nvPr>
        </p:nvSpPr>
        <p:spPr>
          <a:xfrm>
            <a:off x="4792600" y="3886475"/>
            <a:ext cx="36384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">
  <p:cSld name="CUSTOM_6">
    <p:bg>
      <p:bgPr>
        <a:solidFill>
          <a:schemeClr val="dk1"/>
        </a:solidFill>
        <a:effectLst/>
      </p:bgPr>
    </p:bg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4"/>
          <p:cNvSpPr txBox="1">
            <a:spLocks noGrp="1"/>
          </p:cNvSpPr>
          <p:nvPr>
            <p:ph type="title"/>
          </p:nvPr>
        </p:nvSpPr>
        <p:spPr>
          <a:xfrm>
            <a:off x="97982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1" name="Google Shape;341;p14"/>
          <p:cNvSpPr txBox="1">
            <a:spLocks noGrp="1"/>
          </p:cNvSpPr>
          <p:nvPr>
            <p:ph type="title" idx="2"/>
          </p:nvPr>
        </p:nvSpPr>
        <p:spPr>
          <a:xfrm>
            <a:off x="120827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2" name="Google Shape;342;p14"/>
          <p:cNvSpPr txBox="1">
            <a:spLocks noGrp="1"/>
          </p:cNvSpPr>
          <p:nvPr>
            <p:ph type="title" idx="3"/>
          </p:nvPr>
        </p:nvSpPr>
        <p:spPr>
          <a:xfrm>
            <a:off x="3501300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3" name="Google Shape;343;p14"/>
          <p:cNvSpPr txBox="1">
            <a:spLocks noGrp="1"/>
          </p:cNvSpPr>
          <p:nvPr>
            <p:ph type="title" idx="4"/>
          </p:nvPr>
        </p:nvSpPr>
        <p:spPr>
          <a:xfrm>
            <a:off x="3729800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4" name="Google Shape;344;p14"/>
          <p:cNvSpPr txBox="1">
            <a:spLocks noGrp="1"/>
          </p:cNvSpPr>
          <p:nvPr>
            <p:ph type="title" idx="5"/>
          </p:nvPr>
        </p:nvSpPr>
        <p:spPr>
          <a:xfrm>
            <a:off x="6022775" y="3109262"/>
            <a:ext cx="2141400" cy="5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 b="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 b="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45" name="Google Shape;345;p14"/>
          <p:cNvSpPr txBox="1">
            <a:spLocks noGrp="1"/>
          </p:cNvSpPr>
          <p:nvPr>
            <p:ph type="title" idx="6"/>
          </p:nvPr>
        </p:nvSpPr>
        <p:spPr>
          <a:xfrm>
            <a:off x="6251225" y="2771299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6" name="Google Shape;346;p1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7" name="Google Shape;347;p14"/>
          <p:cNvGrpSpPr/>
          <p:nvPr/>
        </p:nvGrpSpPr>
        <p:grpSpPr>
          <a:xfrm>
            <a:off x="-1249950" y="-2183125"/>
            <a:ext cx="3926326" cy="3523838"/>
            <a:chOff x="-1249937" y="-2190750"/>
            <a:chExt cx="3926326" cy="3523838"/>
          </a:xfrm>
        </p:grpSpPr>
        <p:sp>
          <p:nvSpPr>
            <p:cNvPr id="348" name="Google Shape;348;p14"/>
            <p:cNvSpPr/>
            <p:nvPr/>
          </p:nvSpPr>
          <p:spPr>
            <a:xfrm>
              <a:off x="-798329" y="-570017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4"/>
            <p:cNvSpPr/>
            <p:nvPr/>
          </p:nvSpPr>
          <p:spPr>
            <a:xfrm>
              <a:off x="-798329" y="-832803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4"/>
            <p:cNvSpPr/>
            <p:nvPr/>
          </p:nvSpPr>
          <p:spPr>
            <a:xfrm>
              <a:off x="-798329" y="-1087983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4"/>
            <p:cNvSpPr/>
            <p:nvPr/>
          </p:nvSpPr>
          <p:spPr>
            <a:xfrm>
              <a:off x="-798329" y="-132794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4"/>
            <p:cNvSpPr/>
            <p:nvPr/>
          </p:nvSpPr>
          <p:spPr>
            <a:xfrm>
              <a:off x="-798329" y="-1583127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>
              <a:off x="-798329" y="-1845898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>
              <a:off x="-1249937" y="-75377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>
              <a:off x="-1249937" y="-895483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>
              <a:off x="-1249937" y="-119163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>
              <a:off x="-1249937" y="-143842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-1249937" y="-16934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-1249937" y="-193098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>
              <a:off x="-1249937" y="-21907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4"/>
          <p:cNvGrpSpPr/>
          <p:nvPr/>
        </p:nvGrpSpPr>
        <p:grpSpPr>
          <a:xfrm>
            <a:off x="6467612" y="3887500"/>
            <a:ext cx="3926326" cy="3523838"/>
            <a:chOff x="-2509000" y="-927950"/>
            <a:chExt cx="3926326" cy="3523838"/>
          </a:xfrm>
        </p:grpSpPr>
        <p:sp>
          <p:nvSpPr>
            <p:cNvPr id="362" name="Google Shape;362;p14"/>
            <p:cNvSpPr/>
            <p:nvPr/>
          </p:nvSpPr>
          <p:spPr>
            <a:xfrm rot="10800000">
              <a:off x="-2057392" y="-63182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10800000">
              <a:off x="-2057392" y="-369040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10800000">
              <a:off x="-2057392" y="-113875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10800000">
              <a:off x="-2057392" y="126090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 rot="10800000">
              <a:off x="-2057392" y="381269"/>
              <a:ext cx="3023110" cy="1606995"/>
            </a:xfrm>
            <a:custGeom>
              <a:avLst/>
              <a:gdLst/>
              <a:ahLst/>
              <a:cxnLst/>
              <a:rect l="l" t="t" r="r" b="b"/>
              <a:pathLst>
                <a:path w="203166" h="107997" fill="none" extrusionOk="0">
                  <a:moveTo>
                    <a:pt x="203165" y="1"/>
                  </a:moveTo>
                  <a:lnTo>
                    <a:pt x="101583" y="107996"/>
                  </a:lnTo>
                  <a:lnTo>
                    <a:pt x="0" y="1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 rot="10800000">
              <a:off x="-2057392" y="644056"/>
              <a:ext cx="3023110" cy="1606980"/>
            </a:xfrm>
            <a:custGeom>
              <a:avLst/>
              <a:gdLst/>
              <a:ahLst/>
              <a:cxnLst/>
              <a:rect l="l" t="t" r="r" b="b"/>
              <a:pathLst>
                <a:path w="203166" h="107996" fill="none" extrusionOk="0">
                  <a:moveTo>
                    <a:pt x="203165" y="0"/>
                  </a:moveTo>
                  <a:lnTo>
                    <a:pt x="101583" y="107996"/>
                  </a:lnTo>
                  <a:lnTo>
                    <a:pt x="0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10800000">
              <a:off x="-2509000" y="-92795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10800000">
              <a:off x="-2509000" y="-786240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10800000">
              <a:off x="-2509000" y="-490092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10800000">
              <a:off x="-2509000" y="-243301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10800000">
              <a:off x="-2509000" y="11718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10800000">
              <a:off x="-2509000" y="249265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10800000">
              <a:off x="-2509000" y="509027"/>
              <a:ext cx="3926326" cy="2086860"/>
            </a:xfrm>
            <a:custGeom>
              <a:avLst/>
              <a:gdLst/>
              <a:ahLst/>
              <a:cxnLst/>
              <a:rect l="l" t="t" r="r" b="b"/>
              <a:pathLst>
                <a:path w="263866" h="140246" fill="none" extrusionOk="0">
                  <a:moveTo>
                    <a:pt x="263866" y="0"/>
                  </a:moveTo>
                  <a:lnTo>
                    <a:pt x="131949" y="140245"/>
                  </a:lnTo>
                  <a:lnTo>
                    <a:pt x="1" y="0"/>
                  </a:lnTo>
                </a:path>
              </a:pathLst>
            </a:custGeom>
            <a:noFill/>
            <a:ln w="1905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71438" algn="bl" rotWithShape="0">
                <a:schemeClr val="accent2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20"/>
          <p:cNvSpPr txBox="1">
            <a:spLocks noGrp="1"/>
          </p:cNvSpPr>
          <p:nvPr>
            <p:ph type="title"/>
          </p:nvPr>
        </p:nvSpPr>
        <p:spPr>
          <a:xfrm>
            <a:off x="3279450" y="3211950"/>
            <a:ext cx="2594400" cy="403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0"/>
          <p:cNvSpPr txBox="1">
            <a:spLocks noGrp="1"/>
          </p:cNvSpPr>
          <p:nvPr>
            <p:ph type="title" idx="2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4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grpSp>
        <p:nvGrpSpPr>
          <p:cNvPr id="531" name="Google Shape;531;p20"/>
          <p:cNvGrpSpPr/>
          <p:nvPr/>
        </p:nvGrpSpPr>
        <p:grpSpPr>
          <a:xfrm>
            <a:off x="-1207817" y="-2753755"/>
            <a:ext cx="11559758" cy="10704205"/>
            <a:chOff x="-1207817" y="-2753755"/>
            <a:chExt cx="11559758" cy="10704205"/>
          </a:xfrm>
        </p:grpSpPr>
        <p:sp>
          <p:nvSpPr>
            <p:cNvPr id="532" name="Google Shape;532;p20"/>
            <p:cNvSpPr/>
            <p:nvPr/>
          </p:nvSpPr>
          <p:spPr>
            <a:xfrm>
              <a:off x="2775328" y="524195"/>
              <a:ext cx="3593216" cy="4150222"/>
            </a:xfrm>
            <a:custGeom>
              <a:avLst/>
              <a:gdLst/>
              <a:ahLst/>
              <a:cxnLst/>
              <a:rect l="l" t="t" r="r" b="b"/>
              <a:pathLst>
                <a:path w="52343" h="60457" fill="none" extrusionOk="0">
                  <a:moveTo>
                    <a:pt x="1" y="15107"/>
                  </a:moveTo>
                  <a:lnTo>
                    <a:pt x="26171" y="0"/>
                  </a:lnTo>
                  <a:lnTo>
                    <a:pt x="52342" y="15107"/>
                  </a:lnTo>
                  <a:lnTo>
                    <a:pt x="52342" y="45320"/>
                  </a:lnTo>
                  <a:lnTo>
                    <a:pt x="26171" y="60457"/>
                  </a:lnTo>
                  <a:lnTo>
                    <a:pt x="1" y="45320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2205709" y="54730"/>
              <a:ext cx="4732490" cy="5087123"/>
            </a:xfrm>
            <a:custGeom>
              <a:avLst/>
              <a:gdLst/>
              <a:ahLst/>
              <a:cxnLst/>
              <a:rect l="l" t="t" r="r" b="b"/>
              <a:pathLst>
                <a:path w="68939" h="74105" fill="none" extrusionOk="0">
                  <a:moveTo>
                    <a:pt x="1" y="22675"/>
                  </a:moveTo>
                  <a:lnTo>
                    <a:pt x="29697" y="0"/>
                  </a:lnTo>
                  <a:lnTo>
                    <a:pt x="64166" y="14408"/>
                  </a:lnTo>
                  <a:lnTo>
                    <a:pt x="68938" y="51460"/>
                  </a:lnTo>
                  <a:lnTo>
                    <a:pt x="39242" y="74105"/>
                  </a:lnTo>
                  <a:lnTo>
                    <a:pt x="4773" y="59697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0"/>
            <p:cNvSpPr/>
            <p:nvPr/>
          </p:nvSpPr>
          <p:spPr>
            <a:xfrm>
              <a:off x="1636090" y="-412676"/>
              <a:ext cx="5869636" cy="6021965"/>
            </a:xfrm>
            <a:custGeom>
              <a:avLst/>
              <a:gdLst/>
              <a:ahLst/>
              <a:cxnLst/>
              <a:rect l="l" t="t" r="r" b="b"/>
              <a:pathLst>
                <a:path w="85504" h="87723" fill="none" extrusionOk="0">
                  <a:moveTo>
                    <a:pt x="1" y="30183"/>
                  </a:moveTo>
                  <a:lnTo>
                    <a:pt x="33223" y="1"/>
                  </a:lnTo>
                  <a:lnTo>
                    <a:pt x="75990" y="13679"/>
                  </a:lnTo>
                  <a:lnTo>
                    <a:pt x="85504" y="57539"/>
                  </a:lnTo>
                  <a:lnTo>
                    <a:pt x="52312" y="87722"/>
                  </a:lnTo>
                  <a:lnTo>
                    <a:pt x="9545" y="7404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0"/>
            <p:cNvSpPr/>
            <p:nvPr/>
          </p:nvSpPr>
          <p:spPr>
            <a:xfrm>
              <a:off x="1068531" y="-880082"/>
              <a:ext cx="7006850" cy="6958866"/>
            </a:xfrm>
            <a:custGeom>
              <a:avLst/>
              <a:gdLst/>
              <a:ahLst/>
              <a:cxnLst/>
              <a:rect l="l" t="t" r="r" b="b"/>
              <a:pathLst>
                <a:path w="102070" h="101371" fill="none" extrusionOk="0">
                  <a:moveTo>
                    <a:pt x="1" y="37722"/>
                  </a:moveTo>
                  <a:lnTo>
                    <a:pt x="36719" y="1"/>
                  </a:lnTo>
                  <a:lnTo>
                    <a:pt x="87784" y="12949"/>
                  </a:lnTo>
                  <a:lnTo>
                    <a:pt x="102070" y="63619"/>
                  </a:lnTo>
                  <a:lnTo>
                    <a:pt x="65321" y="101370"/>
                  </a:lnTo>
                  <a:lnTo>
                    <a:pt x="14287" y="8839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498912" y="-1349547"/>
              <a:ext cx="8146124" cy="7895698"/>
            </a:xfrm>
            <a:custGeom>
              <a:avLst/>
              <a:gdLst/>
              <a:ahLst/>
              <a:cxnLst/>
              <a:rect l="l" t="t" r="r" b="b"/>
              <a:pathLst>
                <a:path w="118666" h="115018" fill="none" extrusionOk="0">
                  <a:moveTo>
                    <a:pt x="1" y="45290"/>
                  </a:moveTo>
                  <a:lnTo>
                    <a:pt x="40245" y="1"/>
                  </a:lnTo>
                  <a:lnTo>
                    <a:pt x="99577" y="12250"/>
                  </a:lnTo>
                  <a:lnTo>
                    <a:pt x="118666" y="69759"/>
                  </a:lnTo>
                  <a:lnTo>
                    <a:pt x="78391" y="115018"/>
                  </a:lnTo>
                  <a:lnTo>
                    <a:pt x="19059" y="102768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0"/>
            <p:cNvSpPr/>
            <p:nvPr/>
          </p:nvSpPr>
          <p:spPr>
            <a:xfrm>
              <a:off x="-70707" y="-1816884"/>
              <a:ext cx="9285398" cy="8830471"/>
            </a:xfrm>
            <a:custGeom>
              <a:avLst/>
              <a:gdLst/>
              <a:ahLst/>
              <a:cxnLst/>
              <a:rect l="l" t="t" r="r" b="b"/>
              <a:pathLst>
                <a:path w="135262" h="128635" fill="none" extrusionOk="0">
                  <a:moveTo>
                    <a:pt x="1" y="52797"/>
                  </a:moveTo>
                  <a:lnTo>
                    <a:pt x="43801" y="0"/>
                  </a:lnTo>
                  <a:lnTo>
                    <a:pt x="111401" y="11520"/>
                  </a:lnTo>
                  <a:lnTo>
                    <a:pt x="135262" y="75837"/>
                  </a:lnTo>
                  <a:lnTo>
                    <a:pt x="91462" y="128634"/>
                  </a:lnTo>
                  <a:lnTo>
                    <a:pt x="23831" y="117114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0"/>
            <p:cNvSpPr/>
            <p:nvPr/>
          </p:nvSpPr>
          <p:spPr>
            <a:xfrm>
              <a:off x="-640326" y="-2284290"/>
              <a:ext cx="10422613" cy="9767372"/>
            </a:xfrm>
            <a:custGeom>
              <a:avLst/>
              <a:gdLst/>
              <a:ahLst/>
              <a:cxnLst/>
              <a:rect l="l" t="t" r="r" b="b"/>
              <a:pathLst>
                <a:path w="151828" h="142283" fill="none" extrusionOk="0">
                  <a:moveTo>
                    <a:pt x="1" y="60336"/>
                  </a:moveTo>
                  <a:lnTo>
                    <a:pt x="47327" y="1"/>
                  </a:lnTo>
                  <a:lnTo>
                    <a:pt x="123225" y="10791"/>
                  </a:lnTo>
                  <a:lnTo>
                    <a:pt x="151827" y="81917"/>
                  </a:lnTo>
                  <a:lnTo>
                    <a:pt x="104532" y="142282"/>
                  </a:lnTo>
                  <a:lnTo>
                    <a:pt x="28634" y="131462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0"/>
            <p:cNvSpPr/>
            <p:nvPr/>
          </p:nvSpPr>
          <p:spPr>
            <a:xfrm>
              <a:off x="-1207817" y="-2753755"/>
              <a:ext cx="11559758" cy="10704205"/>
            </a:xfrm>
            <a:custGeom>
              <a:avLst/>
              <a:gdLst/>
              <a:ahLst/>
              <a:cxnLst/>
              <a:rect l="l" t="t" r="r" b="b"/>
              <a:pathLst>
                <a:path w="168393" h="155930" fill="none" extrusionOk="0">
                  <a:moveTo>
                    <a:pt x="0" y="67904"/>
                  </a:moveTo>
                  <a:lnTo>
                    <a:pt x="50822" y="1"/>
                  </a:lnTo>
                  <a:lnTo>
                    <a:pt x="135018" y="10092"/>
                  </a:lnTo>
                  <a:lnTo>
                    <a:pt x="168392" y="88057"/>
                  </a:lnTo>
                  <a:lnTo>
                    <a:pt x="117571" y="155930"/>
                  </a:lnTo>
                  <a:lnTo>
                    <a:pt x="33375" y="145839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100013" algn="bl" rotWithShape="0">
                <a:schemeClr val="lt2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3"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25"/>
          <p:cNvGrpSpPr/>
          <p:nvPr/>
        </p:nvGrpSpPr>
        <p:grpSpPr>
          <a:xfrm>
            <a:off x="-3160953" y="1242175"/>
            <a:ext cx="6405925" cy="7396775"/>
            <a:chOff x="-3160953" y="1242175"/>
            <a:chExt cx="6405925" cy="7396775"/>
          </a:xfrm>
        </p:grpSpPr>
        <p:sp>
          <p:nvSpPr>
            <p:cNvPr id="644" name="Google Shape;644;p25"/>
            <p:cNvSpPr/>
            <p:nvPr/>
          </p:nvSpPr>
          <p:spPr>
            <a:xfrm>
              <a:off x="-625178" y="417002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25"/>
            <p:cNvSpPr/>
            <p:nvPr/>
          </p:nvSpPr>
          <p:spPr>
            <a:xfrm>
              <a:off x="-707253" y="40758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5"/>
            <p:cNvSpPr/>
            <p:nvPr/>
          </p:nvSpPr>
          <p:spPr>
            <a:xfrm>
              <a:off x="-789328" y="39808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5"/>
            <p:cNvSpPr/>
            <p:nvPr/>
          </p:nvSpPr>
          <p:spPr>
            <a:xfrm>
              <a:off x="-870628" y="388657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5"/>
            <p:cNvSpPr/>
            <p:nvPr/>
          </p:nvSpPr>
          <p:spPr>
            <a:xfrm>
              <a:off x="-952703" y="37923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25"/>
            <p:cNvSpPr/>
            <p:nvPr/>
          </p:nvSpPr>
          <p:spPr>
            <a:xfrm>
              <a:off x="-1034778" y="369812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5"/>
            <p:cNvSpPr/>
            <p:nvPr/>
          </p:nvSpPr>
          <p:spPr>
            <a:xfrm>
              <a:off x="-1116078" y="36031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25"/>
            <p:cNvSpPr/>
            <p:nvPr/>
          </p:nvSpPr>
          <p:spPr>
            <a:xfrm>
              <a:off x="-1198153" y="350892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5"/>
            <p:cNvSpPr/>
            <p:nvPr/>
          </p:nvSpPr>
          <p:spPr>
            <a:xfrm>
              <a:off x="-1279453" y="34147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5"/>
            <p:cNvSpPr/>
            <p:nvPr/>
          </p:nvSpPr>
          <p:spPr>
            <a:xfrm>
              <a:off x="-1361528" y="33197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5"/>
            <p:cNvSpPr/>
            <p:nvPr/>
          </p:nvSpPr>
          <p:spPr>
            <a:xfrm>
              <a:off x="-1443603" y="322547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25"/>
            <p:cNvSpPr/>
            <p:nvPr/>
          </p:nvSpPr>
          <p:spPr>
            <a:xfrm>
              <a:off x="-1524903" y="31312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5"/>
            <p:cNvSpPr/>
            <p:nvPr/>
          </p:nvSpPr>
          <p:spPr>
            <a:xfrm>
              <a:off x="-1606978" y="303627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25"/>
            <p:cNvSpPr/>
            <p:nvPr/>
          </p:nvSpPr>
          <p:spPr>
            <a:xfrm>
              <a:off x="-1689028" y="29420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5"/>
            <p:cNvSpPr/>
            <p:nvPr/>
          </p:nvSpPr>
          <p:spPr>
            <a:xfrm>
              <a:off x="-1770353" y="284782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5"/>
            <p:cNvSpPr/>
            <p:nvPr/>
          </p:nvSpPr>
          <p:spPr>
            <a:xfrm>
              <a:off x="-1852428" y="27536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5"/>
            <p:cNvSpPr/>
            <p:nvPr/>
          </p:nvSpPr>
          <p:spPr>
            <a:xfrm>
              <a:off x="-1934478" y="26586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25"/>
            <p:cNvSpPr/>
            <p:nvPr/>
          </p:nvSpPr>
          <p:spPr>
            <a:xfrm>
              <a:off x="-2015803" y="256437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25"/>
            <p:cNvSpPr/>
            <p:nvPr/>
          </p:nvSpPr>
          <p:spPr>
            <a:xfrm>
              <a:off x="-2097853" y="24701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25"/>
            <p:cNvSpPr/>
            <p:nvPr/>
          </p:nvSpPr>
          <p:spPr>
            <a:xfrm>
              <a:off x="-2179928" y="237517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5"/>
            <p:cNvSpPr/>
            <p:nvPr/>
          </p:nvSpPr>
          <p:spPr>
            <a:xfrm>
              <a:off x="-2261228" y="228092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5"/>
            <p:cNvSpPr/>
            <p:nvPr/>
          </p:nvSpPr>
          <p:spPr>
            <a:xfrm>
              <a:off x="-2343303" y="21867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5"/>
            <p:cNvSpPr/>
            <p:nvPr/>
          </p:nvSpPr>
          <p:spPr>
            <a:xfrm>
              <a:off x="-2425378" y="209172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25"/>
            <p:cNvSpPr/>
            <p:nvPr/>
          </p:nvSpPr>
          <p:spPr>
            <a:xfrm>
              <a:off x="-2506678" y="19975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25"/>
            <p:cNvSpPr/>
            <p:nvPr/>
          </p:nvSpPr>
          <p:spPr>
            <a:xfrm>
              <a:off x="-2588753" y="190327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25"/>
            <p:cNvSpPr/>
            <p:nvPr/>
          </p:nvSpPr>
          <p:spPr>
            <a:xfrm>
              <a:off x="-2670053" y="180827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5"/>
            <p:cNvSpPr/>
            <p:nvPr/>
          </p:nvSpPr>
          <p:spPr>
            <a:xfrm>
              <a:off x="-2752128" y="17140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5"/>
            <p:cNvSpPr/>
            <p:nvPr/>
          </p:nvSpPr>
          <p:spPr>
            <a:xfrm>
              <a:off x="-2834203" y="161982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5"/>
            <p:cNvSpPr/>
            <p:nvPr/>
          </p:nvSpPr>
          <p:spPr>
            <a:xfrm>
              <a:off x="-2915503" y="15256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25"/>
            <p:cNvSpPr/>
            <p:nvPr/>
          </p:nvSpPr>
          <p:spPr>
            <a:xfrm>
              <a:off x="-2997578" y="143062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5"/>
            <p:cNvSpPr/>
            <p:nvPr/>
          </p:nvSpPr>
          <p:spPr>
            <a:xfrm>
              <a:off x="-3079653" y="13364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5"/>
            <p:cNvSpPr/>
            <p:nvPr/>
          </p:nvSpPr>
          <p:spPr>
            <a:xfrm>
              <a:off x="-3160953" y="124217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5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6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6" name="Google Shape;676;p25"/>
          <p:cNvGrpSpPr/>
          <p:nvPr/>
        </p:nvGrpSpPr>
        <p:grpSpPr>
          <a:xfrm>
            <a:off x="5916597" y="-3340725"/>
            <a:ext cx="6405925" cy="7396775"/>
            <a:chOff x="-3160953" y="-3340725"/>
            <a:chExt cx="6405925" cy="7396775"/>
          </a:xfrm>
        </p:grpSpPr>
        <p:sp>
          <p:nvSpPr>
            <p:cNvPr id="677" name="Google Shape;677;p25"/>
            <p:cNvSpPr/>
            <p:nvPr/>
          </p:nvSpPr>
          <p:spPr>
            <a:xfrm>
              <a:off x="-625178" y="-412875"/>
              <a:ext cx="1334375" cy="1541075"/>
            </a:xfrm>
            <a:custGeom>
              <a:avLst/>
              <a:gdLst/>
              <a:ahLst/>
              <a:cxnLst/>
              <a:rect l="l" t="t" r="r" b="b"/>
              <a:pathLst>
                <a:path w="53375" h="61643" fill="none" extrusionOk="0">
                  <a:moveTo>
                    <a:pt x="53375" y="46232"/>
                  </a:moveTo>
                  <a:lnTo>
                    <a:pt x="53375" y="15411"/>
                  </a:lnTo>
                  <a:lnTo>
                    <a:pt x="26687" y="0"/>
                  </a:lnTo>
                  <a:lnTo>
                    <a:pt x="0" y="15411"/>
                  </a:lnTo>
                  <a:lnTo>
                    <a:pt x="0" y="46232"/>
                  </a:lnTo>
                  <a:lnTo>
                    <a:pt x="26687" y="616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5"/>
            <p:cNvSpPr/>
            <p:nvPr/>
          </p:nvSpPr>
          <p:spPr>
            <a:xfrm>
              <a:off x="-707253" y="-507100"/>
              <a:ext cx="1498525" cy="1729525"/>
            </a:xfrm>
            <a:custGeom>
              <a:avLst/>
              <a:gdLst/>
              <a:ahLst/>
              <a:cxnLst/>
              <a:rect l="l" t="t" r="r" b="b"/>
              <a:pathLst>
                <a:path w="59941" h="69181" fill="none" extrusionOk="0">
                  <a:moveTo>
                    <a:pt x="59941" y="51886"/>
                  </a:moveTo>
                  <a:lnTo>
                    <a:pt x="59941" y="17295"/>
                  </a:lnTo>
                  <a:lnTo>
                    <a:pt x="29970" y="0"/>
                  </a:lnTo>
                  <a:lnTo>
                    <a:pt x="0" y="17295"/>
                  </a:lnTo>
                  <a:lnTo>
                    <a:pt x="0" y="51886"/>
                  </a:lnTo>
                  <a:lnTo>
                    <a:pt x="29970" y="691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25"/>
            <p:cNvSpPr/>
            <p:nvPr/>
          </p:nvSpPr>
          <p:spPr>
            <a:xfrm>
              <a:off x="-789328" y="-602100"/>
              <a:ext cx="1661900" cy="1919525"/>
            </a:xfrm>
            <a:custGeom>
              <a:avLst/>
              <a:gdLst/>
              <a:ahLst/>
              <a:cxnLst/>
              <a:rect l="l" t="t" r="r" b="b"/>
              <a:pathLst>
                <a:path w="66476" h="76781" fill="none" extrusionOk="0">
                  <a:moveTo>
                    <a:pt x="66476" y="57570"/>
                  </a:moveTo>
                  <a:lnTo>
                    <a:pt x="66476" y="19211"/>
                  </a:lnTo>
                  <a:lnTo>
                    <a:pt x="33253" y="1"/>
                  </a:lnTo>
                  <a:lnTo>
                    <a:pt x="1" y="19211"/>
                  </a:lnTo>
                  <a:lnTo>
                    <a:pt x="1" y="57570"/>
                  </a:lnTo>
                  <a:lnTo>
                    <a:pt x="33253" y="7678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-870628" y="-696325"/>
              <a:ext cx="1825275" cy="2107975"/>
            </a:xfrm>
            <a:custGeom>
              <a:avLst/>
              <a:gdLst/>
              <a:ahLst/>
              <a:cxnLst/>
              <a:rect l="l" t="t" r="r" b="b"/>
              <a:pathLst>
                <a:path w="73011" h="84319" fill="none" extrusionOk="0">
                  <a:moveTo>
                    <a:pt x="73011" y="63224"/>
                  </a:moveTo>
                  <a:lnTo>
                    <a:pt x="73011" y="21095"/>
                  </a:lnTo>
                  <a:lnTo>
                    <a:pt x="36505" y="1"/>
                  </a:lnTo>
                  <a:lnTo>
                    <a:pt x="0" y="21095"/>
                  </a:lnTo>
                  <a:lnTo>
                    <a:pt x="0" y="63224"/>
                  </a:lnTo>
                  <a:lnTo>
                    <a:pt x="36505" y="8431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5"/>
            <p:cNvSpPr/>
            <p:nvPr/>
          </p:nvSpPr>
          <p:spPr>
            <a:xfrm>
              <a:off x="-952703" y="-790550"/>
              <a:ext cx="1989425" cy="2296425"/>
            </a:xfrm>
            <a:custGeom>
              <a:avLst/>
              <a:gdLst/>
              <a:ahLst/>
              <a:cxnLst/>
              <a:rect l="l" t="t" r="r" b="b"/>
              <a:pathLst>
                <a:path w="79577" h="91857" fill="none" extrusionOk="0">
                  <a:moveTo>
                    <a:pt x="79576" y="68908"/>
                  </a:moveTo>
                  <a:lnTo>
                    <a:pt x="79576" y="22949"/>
                  </a:lnTo>
                  <a:lnTo>
                    <a:pt x="39788" y="1"/>
                  </a:lnTo>
                  <a:lnTo>
                    <a:pt x="0" y="22949"/>
                  </a:lnTo>
                  <a:lnTo>
                    <a:pt x="0" y="68908"/>
                  </a:lnTo>
                  <a:lnTo>
                    <a:pt x="39788" y="918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5"/>
            <p:cNvSpPr/>
            <p:nvPr/>
          </p:nvSpPr>
          <p:spPr>
            <a:xfrm>
              <a:off x="-1034778" y="-884775"/>
              <a:ext cx="2152800" cy="2484875"/>
            </a:xfrm>
            <a:custGeom>
              <a:avLst/>
              <a:gdLst/>
              <a:ahLst/>
              <a:cxnLst/>
              <a:rect l="l" t="t" r="r" b="b"/>
              <a:pathLst>
                <a:path w="86112" h="99395" fill="none" extrusionOk="0">
                  <a:moveTo>
                    <a:pt x="86112" y="74561"/>
                  </a:moveTo>
                  <a:lnTo>
                    <a:pt x="86112" y="24834"/>
                  </a:lnTo>
                  <a:lnTo>
                    <a:pt x="43071" y="1"/>
                  </a:lnTo>
                  <a:lnTo>
                    <a:pt x="1" y="24834"/>
                  </a:lnTo>
                  <a:lnTo>
                    <a:pt x="1" y="74561"/>
                  </a:lnTo>
                  <a:lnTo>
                    <a:pt x="43071" y="993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-1116078" y="-979750"/>
              <a:ext cx="2316175" cy="2674825"/>
            </a:xfrm>
            <a:custGeom>
              <a:avLst/>
              <a:gdLst/>
              <a:ahLst/>
              <a:cxnLst/>
              <a:rect l="l" t="t" r="r" b="b"/>
              <a:pathLst>
                <a:path w="92647" h="106993" fill="none" extrusionOk="0">
                  <a:moveTo>
                    <a:pt x="92646" y="80245"/>
                  </a:moveTo>
                  <a:lnTo>
                    <a:pt x="92646" y="26748"/>
                  </a:lnTo>
                  <a:lnTo>
                    <a:pt x="46323" y="0"/>
                  </a:lnTo>
                  <a:lnTo>
                    <a:pt x="0" y="26748"/>
                  </a:lnTo>
                  <a:lnTo>
                    <a:pt x="0" y="80245"/>
                  </a:lnTo>
                  <a:lnTo>
                    <a:pt x="46323" y="10699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25"/>
            <p:cNvSpPr/>
            <p:nvPr/>
          </p:nvSpPr>
          <p:spPr>
            <a:xfrm>
              <a:off x="-1198153" y="-1073975"/>
              <a:ext cx="2480325" cy="2863275"/>
            </a:xfrm>
            <a:custGeom>
              <a:avLst/>
              <a:gdLst/>
              <a:ahLst/>
              <a:cxnLst/>
              <a:rect l="l" t="t" r="r" b="b"/>
              <a:pathLst>
                <a:path w="99213" h="114531" fill="none" extrusionOk="0">
                  <a:moveTo>
                    <a:pt x="99212" y="85898"/>
                  </a:moveTo>
                  <a:lnTo>
                    <a:pt x="99212" y="28633"/>
                  </a:lnTo>
                  <a:lnTo>
                    <a:pt x="49606" y="0"/>
                  </a:lnTo>
                  <a:lnTo>
                    <a:pt x="1" y="28633"/>
                  </a:lnTo>
                  <a:lnTo>
                    <a:pt x="1" y="85898"/>
                  </a:lnTo>
                  <a:lnTo>
                    <a:pt x="49606" y="1145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5"/>
            <p:cNvSpPr/>
            <p:nvPr/>
          </p:nvSpPr>
          <p:spPr>
            <a:xfrm>
              <a:off x="-1279453" y="-1168200"/>
              <a:ext cx="2642925" cy="3051725"/>
            </a:xfrm>
            <a:custGeom>
              <a:avLst/>
              <a:gdLst/>
              <a:ahLst/>
              <a:cxnLst/>
              <a:rect l="l" t="t" r="r" b="b"/>
              <a:pathLst>
                <a:path w="105717" h="122069" fill="none" extrusionOk="0">
                  <a:moveTo>
                    <a:pt x="105717" y="91552"/>
                  </a:moveTo>
                  <a:lnTo>
                    <a:pt x="105717" y="30517"/>
                  </a:lnTo>
                  <a:lnTo>
                    <a:pt x="52858" y="0"/>
                  </a:lnTo>
                  <a:lnTo>
                    <a:pt x="0" y="30517"/>
                  </a:lnTo>
                  <a:lnTo>
                    <a:pt x="0" y="91552"/>
                  </a:lnTo>
                  <a:lnTo>
                    <a:pt x="52858" y="12206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-1361528" y="-1263200"/>
              <a:ext cx="2807075" cy="3241725"/>
            </a:xfrm>
            <a:custGeom>
              <a:avLst/>
              <a:gdLst/>
              <a:ahLst/>
              <a:cxnLst/>
              <a:rect l="l" t="t" r="r" b="b"/>
              <a:pathLst>
                <a:path w="112283" h="129669" fill="none" extrusionOk="0">
                  <a:moveTo>
                    <a:pt x="112282" y="97236"/>
                  </a:moveTo>
                  <a:lnTo>
                    <a:pt x="112282" y="32433"/>
                  </a:lnTo>
                  <a:lnTo>
                    <a:pt x="56141" y="1"/>
                  </a:lnTo>
                  <a:lnTo>
                    <a:pt x="1" y="32433"/>
                  </a:lnTo>
                  <a:lnTo>
                    <a:pt x="1" y="97236"/>
                  </a:lnTo>
                  <a:lnTo>
                    <a:pt x="56141" y="12966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5"/>
            <p:cNvSpPr/>
            <p:nvPr/>
          </p:nvSpPr>
          <p:spPr>
            <a:xfrm>
              <a:off x="-1443603" y="-1357425"/>
              <a:ext cx="2970450" cy="3430175"/>
            </a:xfrm>
            <a:custGeom>
              <a:avLst/>
              <a:gdLst/>
              <a:ahLst/>
              <a:cxnLst/>
              <a:rect l="l" t="t" r="r" b="b"/>
              <a:pathLst>
                <a:path w="118818" h="137207" fill="none" extrusionOk="0">
                  <a:moveTo>
                    <a:pt x="118818" y="102890"/>
                  </a:moveTo>
                  <a:lnTo>
                    <a:pt x="118818" y="34317"/>
                  </a:lnTo>
                  <a:lnTo>
                    <a:pt x="59424" y="1"/>
                  </a:lnTo>
                  <a:lnTo>
                    <a:pt x="1" y="34317"/>
                  </a:lnTo>
                  <a:lnTo>
                    <a:pt x="1" y="102890"/>
                  </a:lnTo>
                  <a:lnTo>
                    <a:pt x="59424" y="13720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5"/>
            <p:cNvSpPr/>
            <p:nvPr/>
          </p:nvSpPr>
          <p:spPr>
            <a:xfrm>
              <a:off x="-1524903" y="-1451650"/>
              <a:ext cx="3133825" cy="3618625"/>
            </a:xfrm>
            <a:custGeom>
              <a:avLst/>
              <a:gdLst/>
              <a:ahLst/>
              <a:cxnLst/>
              <a:rect l="l" t="t" r="r" b="b"/>
              <a:pathLst>
                <a:path w="125353" h="144745" fill="none" extrusionOk="0">
                  <a:moveTo>
                    <a:pt x="125352" y="108574"/>
                  </a:moveTo>
                  <a:lnTo>
                    <a:pt x="125352" y="36171"/>
                  </a:lnTo>
                  <a:lnTo>
                    <a:pt x="62676" y="1"/>
                  </a:lnTo>
                  <a:lnTo>
                    <a:pt x="0" y="36171"/>
                  </a:lnTo>
                  <a:lnTo>
                    <a:pt x="0" y="108574"/>
                  </a:lnTo>
                  <a:lnTo>
                    <a:pt x="62676" y="14474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-1606978" y="-1546625"/>
              <a:ext cx="3297975" cy="3808575"/>
            </a:xfrm>
            <a:custGeom>
              <a:avLst/>
              <a:gdLst/>
              <a:ahLst/>
              <a:cxnLst/>
              <a:rect l="l" t="t" r="r" b="b"/>
              <a:pathLst>
                <a:path w="131919" h="152343" fill="none" extrusionOk="0">
                  <a:moveTo>
                    <a:pt x="131918" y="114257"/>
                  </a:moveTo>
                  <a:lnTo>
                    <a:pt x="131918" y="38086"/>
                  </a:lnTo>
                  <a:lnTo>
                    <a:pt x="65959" y="0"/>
                  </a:lnTo>
                  <a:lnTo>
                    <a:pt x="1" y="38086"/>
                  </a:lnTo>
                  <a:lnTo>
                    <a:pt x="1" y="114257"/>
                  </a:lnTo>
                  <a:lnTo>
                    <a:pt x="65959" y="15234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5"/>
            <p:cNvSpPr/>
            <p:nvPr/>
          </p:nvSpPr>
          <p:spPr>
            <a:xfrm>
              <a:off x="-1689028" y="-1640850"/>
              <a:ext cx="3461325" cy="3997025"/>
            </a:xfrm>
            <a:custGeom>
              <a:avLst/>
              <a:gdLst/>
              <a:ahLst/>
              <a:cxnLst/>
              <a:rect l="l" t="t" r="r" b="b"/>
              <a:pathLst>
                <a:path w="138453" h="159881" fill="none" extrusionOk="0">
                  <a:moveTo>
                    <a:pt x="138452" y="119911"/>
                  </a:moveTo>
                  <a:lnTo>
                    <a:pt x="138452" y="39970"/>
                  </a:lnTo>
                  <a:lnTo>
                    <a:pt x="69241" y="0"/>
                  </a:lnTo>
                  <a:lnTo>
                    <a:pt x="0" y="39970"/>
                  </a:lnTo>
                  <a:lnTo>
                    <a:pt x="0" y="119911"/>
                  </a:lnTo>
                  <a:lnTo>
                    <a:pt x="69241" y="15988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5"/>
            <p:cNvSpPr/>
            <p:nvPr/>
          </p:nvSpPr>
          <p:spPr>
            <a:xfrm>
              <a:off x="-1770353" y="-1735075"/>
              <a:ext cx="3624725" cy="4185475"/>
            </a:xfrm>
            <a:custGeom>
              <a:avLst/>
              <a:gdLst/>
              <a:ahLst/>
              <a:cxnLst/>
              <a:rect l="l" t="t" r="r" b="b"/>
              <a:pathLst>
                <a:path w="144989" h="167419" fill="none" extrusionOk="0">
                  <a:moveTo>
                    <a:pt x="144988" y="125564"/>
                  </a:moveTo>
                  <a:lnTo>
                    <a:pt x="144988" y="41855"/>
                  </a:lnTo>
                  <a:lnTo>
                    <a:pt x="72494" y="0"/>
                  </a:lnTo>
                  <a:lnTo>
                    <a:pt x="1" y="41855"/>
                  </a:lnTo>
                  <a:lnTo>
                    <a:pt x="1" y="125564"/>
                  </a:lnTo>
                  <a:lnTo>
                    <a:pt x="72494" y="167419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-1852428" y="-1829300"/>
              <a:ext cx="3788850" cy="4373925"/>
            </a:xfrm>
            <a:custGeom>
              <a:avLst/>
              <a:gdLst/>
              <a:ahLst/>
              <a:cxnLst/>
              <a:rect l="l" t="t" r="r" b="b"/>
              <a:pathLst>
                <a:path w="151554" h="174957" fill="none" extrusionOk="0">
                  <a:moveTo>
                    <a:pt x="151554" y="131218"/>
                  </a:moveTo>
                  <a:lnTo>
                    <a:pt x="151554" y="43739"/>
                  </a:lnTo>
                  <a:lnTo>
                    <a:pt x="75777" y="0"/>
                  </a:lnTo>
                  <a:lnTo>
                    <a:pt x="1" y="43739"/>
                  </a:lnTo>
                  <a:lnTo>
                    <a:pt x="1" y="131218"/>
                  </a:lnTo>
                  <a:lnTo>
                    <a:pt x="75777" y="17495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5"/>
            <p:cNvSpPr/>
            <p:nvPr/>
          </p:nvSpPr>
          <p:spPr>
            <a:xfrm>
              <a:off x="-1934478" y="-1924300"/>
              <a:ext cx="3952225" cy="4563925"/>
            </a:xfrm>
            <a:custGeom>
              <a:avLst/>
              <a:gdLst/>
              <a:ahLst/>
              <a:cxnLst/>
              <a:rect l="l" t="t" r="r" b="b"/>
              <a:pathLst>
                <a:path w="158089" h="182557" fill="none" extrusionOk="0">
                  <a:moveTo>
                    <a:pt x="158088" y="136902"/>
                  </a:moveTo>
                  <a:lnTo>
                    <a:pt x="158088" y="45655"/>
                  </a:lnTo>
                  <a:lnTo>
                    <a:pt x="79059" y="1"/>
                  </a:lnTo>
                  <a:lnTo>
                    <a:pt x="0" y="45655"/>
                  </a:lnTo>
                  <a:lnTo>
                    <a:pt x="0" y="136902"/>
                  </a:lnTo>
                  <a:lnTo>
                    <a:pt x="79059" y="18255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5"/>
            <p:cNvSpPr/>
            <p:nvPr/>
          </p:nvSpPr>
          <p:spPr>
            <a:xfrm>
              <a:off x="-2015803" y="-2018525"/>
              <a:ext cx="4115600" cy="4752375"/>
            </a:xfrm>
            <a:custGeom>
              <a:avLst/>
              <a:gdLst/>
              <a:ahLst/>
              <a:cxnLst/>
              <a:rect l="l" t="t" r="r" b="b"/>
              <a:pathLst>
                <a:path w="164624" h="190095" fill="none" extrusionOk="0">
                  <a:moveTo>
                    <a:pt x="164624" y="142586"/>
                  </a:moveTo>
                  <a:lnTo>
                    <a:pt x="164624" y="47509"/>
                  </a:lnTo>
                  <a:lnTo>
                    <a:pt x="82312" y="1"/>
                  </a:lnTo>
                  <a:lnTo>
                    <a:pt x="1" y="47509"/>
                  </a:lnTo>
                  <a:lnTo>
                    <a:pt x="1" y="142586"/>
                  </a:lnTo>
                  <a:lnTo>
                    <a:pt x="82312" y="190094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-2097853" y="-2112750"/>
              <a:ext cx="4279725" cy="4940825"/>
            </a:xfrm>
            <a:custGeom>
              <a:avLst/>
              <a:gdLst/>
              <a:ahLst/>
              <a:cxnLst/>
              <a:rect l="l" t="t" r="r" b="b"/>
              <a:pathLst>
                <a:path w="171189" h="197633" fill="none" extrusionOk="0">
                  <a:moveTo>
                    <a:pt x="171189" y="148240"/>
                  </a:moveTo>
                  <a:lnTo>
                    <a:pt x="171189" y="49393"/>
                  </a:lnTo>
                  <a:lnTo>
                    <a:pt x="85594" y="0"/>
                  </a:lnTo>
                  <a:lnTo>
                    <a:pt x="0" y="49393"/>
                  </a:lnTo>
                  <a:lnTo>
                    <a:pt x="0" y="148240"/>
                  </a:lnTo>
                  <a:lnTo>
                    <a:pt x="85594" y="1976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5"/>
            <p:cNvSpPr/>
            <p:nvPr/>
          </p:nvSpPr>
          <p:spPr>
            <a:xfrm>
              <a:off x="-2179928" y="-2207725"/>
              <a:ext cx="4443125" cy="5130775"/>
            </a:xfrm>
            <a:custGeom>
              <a:avLst/>
              <a:gdLst/>
              <a:ahLst/>
              <a:cxnLst/>
              <a:rect l="l" t="t" r="r" b="b"/>
              <a:pathLst>
                <a:path w="177725" h="205231" fill="none" extrusionOk="0">
                  <a:moveTo>
                    <a:pt x="177724" y="153923"/>
                  </a:moveTo>
                  <a:lnTo>
                    <a:pt x="177724" y="51308"/>
                  </a:lnTo>
                  <a:lnTo>
                    <a:pt x="88877" y="0"/>
                  </a:lnTo>
                  <a:lnTo>
                    <a:pt x="0" y="51308"/>
                  </a:lnTo>
                  <a:lnTo>
                    <a:pt x="0" y="153923"/>
                  </a:lnTo>
                  <a:lnTo>
                    <a:pt x="88877" y="20523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5"/>
            <p:cNvSpPr/>
            <p:nvPr/>
          </p:nvSpPr>
          <p:spPr>
            <a:xfrm>
              <a:off x="-2261228" y="-2301975"/>
              <a:ext cx="4606475" cy="5319275"/>
            </a:xfrm>
            <a:custGeom>
              <a:avLst/>
              <a:gdLst/>
              <a:ahLst/>
              <a:cxnLst/>
              <a:rect l="l" t="t" r="r" b="b"/>
              <a:pathLst>
                <a:path w="184259" h="212771" fill="none" extrusionOk="0">
                  <a:moveTo>
                    <a:pt x="184259" y="159578"/>
                  </a:moveTo>
                  <a:lnTo>
                    <a:pt x="184259" y="53193"/>
                  </a:lnTo>
                  <a:lnTo>
                    <a:pt x="92129" y="1"/>
                  </a:lnTo>
                  <a:lnTo>
                    <a:pt x="0" y="53193"/>
                  </a:lnTo>
                  <a:lnTo>
                    <a:pt x="0" y="159578"/>
                  </a:lnTo>
                  <a:lnTo>
                    <a:pt x="92129" y="21277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-2343303" y="-2396200"/>
              <a:ext cx="4770625" cy="5507725"/>
            </a:xfrm>
            <a:custGeom>
              <a:avLst/>
              <a:gdLst/>
              <a:ahLst/>
              <a:cxnLst/>
              <a:rect l="l" t="t" r="r" b="b"/>
              <a:pathLst>
                <a:path w="190825" h="220309" fill="none" extrusionOk="0">
                  <a:moveTo>
                    <a:pt x="190825" y="165231"/>
                  </a:moveTo>
                  <a:lnTo>
                    <a:pt x="190825" y="55078"/>
                  </a:lnTo>
                  <a:lnTo>
                    <a:pt x="95412" y="1"/>
                  </a:lnTo>
                  <a:lnTo>
                    <a:pt x="0" y="55078"/>
                  </a:lnTo>
                  <a:lnTo>
                    <a:pt x="0" y="165231"/>
                  </a:lnTo>
                  <a:lnTo>
                    <a:pt x="95412" y="22030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5"/>
            <p:cNvSpPr/>
            <p:nvPr/>
          </p:nvSpPr>
          <p:spPr>
            <a:xfrm>
              <a:off x="-2425378" y="-2491175"/>
              <a:ext cx="4934000" cy="5697675"/>
            </a:xfrm>
            <a:custGeom>
              <a:avLst/>
              <a:gdLst/>
              <a:ahLst/>
              <a:cxnLst/>
              <a:rect l="l" t="t" r="r" b="b"/>
              <a:pathLst>
                <a:path w="197360" h="227907" fill="none" extrusionOk="0">
                  <a:moveTo>
                    <a:pt x="197360" y="170915"/>
                  </a:moveTo>
                  <a:lnTo>
                    <a:pt x="197360" y="56992"/>
                  </a:lnTo>
                  <a:lnTo>
                    <a:pt x="98695" y="0"/>
                  </a:lnTo>
                  <a:lnTo>
                    <a:pt x="1" y="56992"/>
                  </a:lnTo>
                  <a:lnTo>
                    <a:pt x="1" y="170915"/>
                  </a:lnTo>
                  <a:lnTo>
                    <a:pt x="98695" y="227907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5"/>
            <p:cNvSpPr/>
            <p:nvPr/>
          </p:nvSpPr>
          <p:spPr>
            <a:xfrm>
              <a:off x="-2506678" y="-2585400"/>
              <a:ext cx="5097375" cy="5886125"/>
            </a:xfrm>
            <a:custGeom>
              <a:avLst/>
              <a:gdLst/>
              <a:ahLst/>
              <a:cxnLst/>
              <a:rect l="l" t="t" r="r" b="b"/>
              <a:pathLst>
                <a:path w="203895" h="235445" fill="none" extrusionOk="0">
                  <a:moveTo>
                    <a:pt x="203895" y="176568"/>
                  </a:moveTo>
                  <a:lnTo>
                    <a:pt x="203895" y="58877"/>
                  </a:lnTo>
                  <a:lnTo>
                    <a:pt x="101947" y="0"/>
                  </a:lnTo>
                  <a:lnTo>
                    <a:pt x="0" y="58877"/>
                  </a:lnTo>
                  <a:lnTo>
                    <a:pt x="0" y="176568"/>
                  </a:lnTo>
                  <a:lnTo>
                    <a:pt x="101947" y="23544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5"/>
            <p:cNvSpPr/>
            <p:nvPr/>
          </p:nvSpPr>
          <p:spPr>
            <a:xfrm>
              <a:off x="-2588753" y="-2679625"/>
              <a:ext cx="5261525" cy="6074575"/>
            </a:xfrm>
            <a:custGeom>
              <a:avLst/>
              <a:gdLst/>
              <a:ahLst/>
              <a:cxnLst/>
              <a:rect l="l" t="t" r="r" b="b"/>
              <a:pathLst>
                <a:path w="210461" h="242983" fill="none" extrusionOk="0">
                  <a:moveTo>
                    <a:pt x="210460" y="182252"/>
                  </a:moveTo>
                  <a:lnTo>
                    <a:pt x="210460" y="60731"/>
                  </a:lnTo>
                  <a:lnTo>
                    <a:pt x="105230" y="0"/>
                  </a:lnTo>
                  <a:lnTo>
                    <a:pt x="1" y="60731"/>
                  </a:lnTo>
                  <a:lnTo>
                    <a:pt x="1" y="182252"/>
                  </a:lnTo>
                  <a:lnTo>
                    <a:pt x="105230" y="24298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25"/>
            <p:cNvSpPr/>
            <p:nvPr/>
          </p:nvSpPr>
          <p:spPr>
            <a:xfrm>
              <a:off x="-2670053" y="-2774625"/>
              <a:ext cx="5424125" cy="6264575"/>
            </a:xfrm>
            <a:custGeom>
              <a:avLst/>
              <a:gdLst/>
              <a:ahLst/>
              <a:cxnLst/>
              <a:rect l="l" t="t" r="r" b="b"/>
              <a:pathLst>
                <a:path w="216965" h="250583" fill="none" extrusionOk="0">
                  <a:moveTo>
                    <a:pt x="216965" y="187937"/>
                  </a:moveTo>
                  <a:lnTo>
                    <a:pt x="216965" y="62646"/>
                  </a:lnTo>
                  <a:lnTo>
                    <a:pt x="108482" y="1"/>
                  </a:lnTo>
                  <a:lnTo>
                    <a:pt x="0" y="62646"/>
                  </a:lnTo>
                  <a:lnTo>
                    <a:pt x="0" y="187937"/>
                  </a:lnTo>
                  <a:lnTo>
                    <a:pt x="108482" y="250582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25"/>
            <p:cNvSpPr/>
            <p:nvPr/>
          </p:nvSpPr>
          <p:spPr>
            <a:xfrm>
              <a:off x="-2752128" y="-2868850"/>
              <a:ext cx="5588275" cy="6453025"/>
            </a:xfrm>
            <a:custGeom>
              <a:avLst/>
              <a:gdLst/>
              <a:ahLst/>
              <a:cxnLst/>
              <a:rect l="l" t="t" r="r" b="b"/>
              <a:pathLst>
                <a:path w="223531" h="258121" fill="none" extrusionOk="0">
                  <a:moveTo>
                    <a:pt x="223530" y="193590"/>
                  </a:moveTo>
                  <a:lnTo>
                    <a:pt x="223530" y="64531"/>
                  </a:lnTo>
                  <a:lnTo>
                    <a:pt x="111765" y="1"/>
                  </a:lnTo>
                  <a:lnTo>
                    <a:pt x="0" y="64531"/>
                  </a:lnTo>
                  <a:lnTo>
                    <a:pt x="0" y="193590"/>
                  </a:lnTo>
                  <a:lnTo>
                    <a:pt x="111765" y="25812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25"/>
            <p:cNvSpPr/>
            <p:nvPr/>
          </p:nvSpPr>
          <p:spPr>
            <a:xfrm>
              <a:off x="-2834203" y="-2963075"/>
              <a:ext cx="5751650" cy="6641475"/>
            </a:xfrm>
            <a:custGeom>
              <a:avLst/>
              <a:gdLst/>
              <a:ahLst/>
              <a:cxnLst/>
              <a:rect l="l" t="t" r="r" b="b"/>
              <a:pathLst>
                <a:path w="230066" h="265659" fill="none" extrusionOk="0">
                  <a:moveTo>
                    <a:pt x="230066" y="199244"/>
                  </a:moveTo>
                  <a:lnTo>
                    <a:pt x="230066" y="66415"/>
                  </a:lnTo>
                  <a:lnTo>
                    <a:pt x="115048" y="1"/>
                  </a:lnTo>
                  <a:lnTo>
                    <a:pt x="1" y="66415"/>
                  </a:lnTo>
                  <a:lnTo>
                    <a:pt x="1" y="199244"/>
                  </a:lnTo>
                  <a:lnTo>
                    <a:pt x="115048" y="265658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25"/>
            <p:cNvSpPr/>
            <p:nvPr/>
          </p:nvSpPr>
          <p:spPr>
            <a:xfrm>
              <a:off x="-2915503" y="-3057300"/>
              <a:ext cx="5915025" cy="6829925"/>
            </a:xfrm>
            <a:custGeom>
              <a:avLst/>
              <a:gdLst/>
              <a:ahLst/>
              <a:cxnLst/>
              <a:rect l="l" t="t" r="r" b="b"/>
              <a:pathLst>
                <a:path w="236601" h="273197" fill="none" extrusionOk="0">
                  <a:moveTo>
                    <a:pt x="236601" y="204897"/>
                  </a:moveTo>
                  <a:lnTo>
                    <a:pt x="236601" y="68300"/>
                  </a:lnTo>
                  <a:lnTo>
                    <a:pt x="118300" y="1"/>
                  </a:lnTo>
                  <a:lnTo>
                    <a:pt x="0" y="68300"/>
                  </a:lnTo>
                  <a:lnTo>
                    <a:pt x="0" y="204897"/>
                  </a:lnTo>
                  <a:lnTo>
                    <a:pt x="118300" y="273196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25"/>
            <p:cNvSpPr/>
            <p:nvPr/>
          </p:nvSpPr>
          <p:spPr>
            <a:xfrm>
              <a:off x="-2997578" y="-3152275"/>
              <a:ext cx="6079175" cy="7019875"/>
            </a:xfrm>
            <a:custGeom>
              <a:avLst/>
              <a:gdLst/>
              <a:ahLst/>
              <a:cxnLst/>
              <a:rect l="l" t="t" r="r" b="b"/>
              <a:pathLst>
                <a:path w="243167" h="280795" fill="none" extrusionOk="0">
                  <a:moveTo>
                    <a:pt x="243166" y="210581"/>
                  </a:moveTo>
                  <a:lnTo>
                    <a:pt x="243166" y="70214"/>
                  </a:lnTo>
                  <a:lnTo>
                    <a:pt x="121583" y="0"/>
                  </a:lnTo>
                  <a:lnTo>
                    <a:pt x="1" y="70214"/>
                  </a:lnTo>
                  <a:lnTo>
                    <a:pt x="1" y="210581"/>
                  </a:lnTo>
                  <a:lnTo>
                    <a:pt x="121583" y="280795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25"/>
            <p:cNvSpPr/>
            <p:nvPr/>
          </p:nvSpPr>
          <p:spPr>
            <a:xfrm>
              <a:off x="-3079653" y="-3246500"/>
              <a:ext cx="6242550" cy="7208325"/>
            </a:xfrm>
            <a:custGeom>
              <a:avLst/>
              <a:gdLst/>
              <a:ahLst/>
              <a:cxnLst/>
              <a:rect l="l" t="t" r="r" b="b"/>
              <a:pathLst>
                <a:path w="249702" h="288333" fill="none" extrusionOk="0">
                  <a:moveTo>
                    <a:pt x="249702" y="216265"/>
                  </a:moveTo>
                  <a:lnTo>
                    <a:pt x="249702" y="72068"/>
                  </a:lnTo>
                  <a:lnTo>
                    <a:pt x="124866" y="0"/>
                  </a:lnTo>
                  <a:lnTo>
                    <a:pt x="1" y="72068"/>
                  </a:lnTo>
                  <a:lnTo>
                    <a:pt x="1" y="216265"/>
                  </a:lnTo>
                  <a:lnTo>
                    <a:pt x="124866" y="288333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25"/>
            <p:cNvSpPr/>
            <p:nvPr/>
          </p:nvSpPr>
          <p:spPr>
            <a:xfrm>
              <a:off x="-3160953" y="-3340725"/>
              <a:ext cx="6405925" cy="7396775"/>
            </a:xfrm>
            <a:custGeom>
              <a:avLst/>
              <a:gdLst/>
              <a:ahLst/>
              <a:cxnLst/>
              <a:rect l="l" t="t" r="r" b="b"/>
              <a:pathLst>
                <a:path w="256237" h="295871" fill="none" extrusionOk="0">
                  <a:moveTo>
                    <a:pt x="256236" y="221918"/>
                  </a:moveTo>
                  <a:lnTo>
                    <a:pt x="256236" y="73953"/>
                  </a:lnTo>
                  <a:lnTo>
                    <a:pt x="128118" y="0"/>
                  </a:lnTo>
                  <a:lnTo>
                    <a:pt x="1" y="73953"/>
                  </a:lnTo>
                  <a:lnTo>
                    <a:pt x="1" y="221918"/>
                  </a:lnTo>
                  <a:lnTo>
                    <a:pt x="128118" y="295871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  <a:effectLst>
              <a:outerShdw blurRad="42863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4"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26"/>
          <p:cNvGrpSpPr/>
          <p:nvPr/>
        </p:nvGrpSpPr>
        <p:grpSpPr>
          <a:xfrm>
            <a:off x="-3079214" y="-2854916"/>
            <a:ext cx="9015075" cy="9014606"/>
            <a:chOff x="-3079214" y="-2854916"/>
            <a:chExt cx="9015075" cy="9014606"/>
          </a:xfrm>
        </p:grpSpPr>
        <p:sp>
          <p:nvSpPr>
            <p:cNvPr id="711" name="Google Shape;711;p26"/>
            <p:cNvSpPr/>
            <p:nvPr/>
          </p:nvSpPr>
          <p:spPr>
            <a:xfrm rot="1507447">
              <a:off x="-1961033" y="-1736481"/>
              <a:ext cx="6778712" cy="6777737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26"/>
            <p:cNvSpPr/>
            <p:nvPr/>
          </p:nvSpPr>
          <p:spPr>
            <a:xfrm rot="1507447">
              <a:off x="-1661035" y="-1510582"/>
              <a:ext cx="6287378" cy="6287432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26"/>
            <p:cNvSpPr/>
            <p:nvPr/>
          </p:nvSpPr>
          <p:spPr>
            <a:xfrm rot="1507447">
              <a:off x="-1361954" y="-1284887"/>
              <a:ext cx="5797018" cy="5797072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 rot="1507447">
              <a:off x="-1062669" y="-1060109"/>
              <a:ext cx="5306713" cy="5307688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26"/>
            <p:cNvSpPr/>
            <p:nvPr/>
          </p:nvSpPr>
          <p:spPr>
            <a:xfrm rot="1507447">
              <a:off x="-763422" y="-834431"/>
              <a:ext cx="4816408" cy="4816408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26"/>
            <p:cNvSpPr/>
            <p:nvPr/>
          </p:nvSpPr>
          <p:spPr>
            <a:xfrm rot="1507447">
              <a:off x="-464342" y="-608736"/>
              <a:ext cx="4326048" cy="4326048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 rot="1507447">
              <a:off x="-165273" y="-383043"/>
              <a:ext cx="3835689" cy="383574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26"/>
            <p:cNvSpPr/>
            <p:nvPr/>
          </p:nvSpPr>
          <p:spPr>
            <a:xfrm rot="1507447">
              <a:off x="133756" y="-157360"/>
              <a:ext cx="3345383" cy="3345383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26"/>
            <p:cNvSpPr/>
            <p:nvPr/>
          </p:nvSpPr>
          <p:spPr>
            <a:xfrm rot="1507447">
              <a:off x="432834" y="68347"/>
              <a:ext cx="2855078" cy="2855024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26"/>
            <p:cNvSpPr/>
            <p:nvPr/>
          </p:nvSpPr>
          <p:spPr>
            <a:xfrm rot="1507447">
              <a:off x="732843" y="294194"/>
              <a:ext cx="2363744" cy="2364773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6"/>
            <p:cNvSpPr/>
            <p:nvPr/>
          </p:nvSpPr>
          <p:spPr>
            <a:xfrm rot="1507447">
              <a:off x="1031924" y="519889"/>
              <a:ext cx="1873384" cy="1874413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26"/>
            <p:cNvSpPr/>
            <p:nvPr/>
          </p:nvSpPr>
          <p:spPr>
            <a:xfrm rot="1507447">
              <a:off x="1331211" y="745630"/>
              <a:ext cx="1383025" cy="1383079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26"/>
            <p:cNvSpPr/>
            <p:nvPr/>
          </p:nvSpPr>
          <p:spPr>
            <a:xfrm rot="1507447">
              <a:off x="1630238" y="971325"/>
              <a:ext cx="892774" cy="89272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4" name="Google Shape;724;p26"/>
          <p:cNvGrpSpPr/>
          <p:nvPr/>
        </p:nvGrpSpPr>
        <p:grpSpPr>
          <a:xfrm>
            <a:off x="2465785" y="15912"/>
            <a:ext cx="8779739" cy="8779939"/>
            <a:chOff x="-2559415" y="-1095563"/>
            <a:chExt cx="8779739" cy="8779939"/>
          </a:xfrm>
        </p:grpSpPr>
        <p:sp>
          <p:nvSpPr>
            <p:cNvPr id="725" name="Google Shape;725;p26"/>
            <p:cNvSpPr/>
            <p:nvPr/>
          </p:nvSpPr>
          <p:spPr>
            <a:xfrm rot="3239528" flipH="1">
              <a:off x="-1312538" y="151865"/>
              <a:ext cx="6285986" cy="6285082"/>
            </a:xfrm>
            <a:custGeom>
              <a:avLst/>
              <a:gdLst/>
              <a:ahLst/>
              <a:cxnLst/>
              <a:rect l="l" t="t" r="r" b="b"/>
              <a:pathLst>
                <a:path w="125176" h="125158" fill="none" extrusionOk="0">
                  <a:moveTo>
                    <a:pt x="1" y="33536"/>
                  </a:moveTo>
                  <a:lnTo>
                    <a:pt x="125176" y="1"/>
                  </a:lnTo>
                  <a:lnTo>
                    <a:pt x="91623" y="12515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26"/>
            <p:cNvSpPr/>
            <p:nvPr/>
          </p:nvSpPr>
          <p:spPr>
            <a:xfrm rot="3239528" flipH="1">
              <a:off x="-1076700" y="326347"/>
              <a:ext cx="5830366" cy="5830416"/>
            </a:xfrm>
            <a:custGeom>
              <a:avLst/>
              <a:gdLst/>
              <a:ahLst/>
              <a:cxnLst/>
              <a:rect l="l" t="t" r="r" b="b"/>
              <a:pathLst>
                <a:path w="116103" h="116104" fill="none" extrusionOk="0">
                  <a:moveTo>
                    <a:pt x="1" y="31107"/>
                  </a:moveTo>
                  <a:lnTo>
                    <a:pt x="116103" y="1"/>
                  </a:lnTo>
                  <a:lnTo>
                    <a:pt x="84978" y="116103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26"/>
            <p:cNvSpPr/>
            <p:nvPr/>
          </p:nvSpPr>
          <p:spPr>
            <a:xfrm rot="3239528" flipH="1">
              <a:off x="-841029" y="501206"/>
              <a:ext cx="5375649" cy="5375699"/>
            </a:xfrm>
            <a:custGeom>
              <a:avLst/>
              <a:gdLst/>
              <a:ahLst/>
              <a:cxnLst/>
              <a:rect l="l" t="t" r="r" b="b"/>
              <a:pathLst>
                <a:path w="107048" h="107049" fill="none" extrusionOk="0">
                  <a:moveTo>
                    <a:pt x="0" y="28679"/>
                  </a:moveTo>
                  <a:lnTo>
                    <a:pt x="107048" y="1"/>
                  </a:lnTo>
                  <a:lnTo>
                    <a:pt x="78351" y="107048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26"/>
            <p:cNvSpPr/>
            <p:nvPr/>
          </p:nvSpPr>
          <p:spPr>
            <a:xfrm rot="3239528" flipH="1">
              <a:off x="-605032" y="675326"/>
              <a:ext cx="4920983" cy="4921887"/>
            </a:xfrm>
            <a:custGeom>
              <a:avLst/>
              <a:gdLst/>
              <a:ahLst/>
              <a:cxnLst/>
              <a:rect l="l" t="t" r="r" b="b"/>
              <a:pathLst>
                <a:path w="97994" h="98012" fill="none" extrusionOk="0">
                  <a:moveTo>
                    <a:pt x="0" y="26269"/>
                  </a:moveTo>
                  <a:lnTo>
                    <a:pt x="97993" y="0"/>
                  </a:lnTo>
                  <a:lnTo>
                    <a:pt x="71724" y="980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26"/>
            <p:cNvSpPr/>
            <p:nvPr/>
          </p:nvSpPr>
          <p:spPr>
            <a:xfrm rot="3239528" flipH="1">
              <a:off x="-368984" y="850351"/>
              <a:ext cx="4466316" cy="4466316"/>
            </a:xfrm>
            <a:custGeom>
              <a:avLst/>
              <a:gdLst/>
              <a:ahLst/>
              <a:cxnLst/>
              <a:rect l="l" t="t" r="r" b="b"/>
              <a:pathLst>
                <a:path w="88940" h="88940" fill="none" extrusionOk="0">
                  <a:moveTo>
                    <a:pt x="1" y="23842"/>
                  </a:moveTo>
                  <a:lnTo>
                    <a:pt x="88939" y="1"/>
                  </a:lnTo>
                  <a:lnTo>
                    <a:pt x="65098" y="8894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26"/>
            <p:cNvSpPr/>
            <p:nvPr/>
          </p:nvSpPr>
          <p:spPr>
            <a:xfrm rot="3239528" flipH="1">
              <a:off x="-133313" y="1025209"/>
              <a:ext cx="4011600" cy="4011600"/>
            </a:xfrm>
            <a:custGeom>
              <a:avLst/>
              <a:gdLst/>
              <a:ahLst/>
              <a:cxnLst/>
              <a:rect l="l" t="t" r="r" b="b"/>
              <a:pathLst>
                <a:path w="79885" h="79885" fill="none" extrusionOk="0">
                  <a:moveTo>
                    <a:pt x="0" y="21414"/>
                  </a:moveTo>
                  <a:lnTo>
                    <a:pt x="79885" y="1"/>
                  </a:lnTo>
                  <a:lnTo>
                    <a:pt x="58471" y="798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26"/>
            <p:cNvSpPr/>
            <p:nvPr/>
          </p:nvSpPr>
          <p:spPr>
            <a:xfrm rot="3239528" flipH="1">
              <a:off x="102339" y="1200057"/>
              <a:ext cx="3556883" cy="3556933"/>
            </a:xfrm>
            <a:custGeom>
              <a:avLst/>
              <a:gdLst/>
              <a:ahLst/>
              <a:cxnLst/>
              <a:rect l="l" t="t" r="r" b="b"/>
              <a:pathLst>
                <a:path w="70830" h="70831" fill="none" extrusionOk="0">
                  <a:moveTo>
                    <a:pt x="0" y="18986"/>
                  </a:moveTo>
                  <a:lnTo>
                    <a:pt x="70830" y="1"/>
                  </a:lnTo>
                  <a:lnTo>
                    <a:pt x="51845" y="70830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26"/>
            <p:cNvSpPr/>
            <p:nvPr/>
          </p:nvSpPr>
          <p:spPr>
            <a:xfrm rot="3239528" flipH="1">
              <a:off x="338000" y="1374936"/>
              <a:ext cx="3102217" cy="3102217"/>
            </a:xfrm>
            <a:custGeom>
              <a:avLst/>
              <a:gdLst/>
              <a:ahLst/>
              <a:cxnLst/>
              <a:rect l="l" t="t" r="r" b="b"/>
              <a:pathLst>
                <a:path w="61776" h="61776" fill="none" extrusionOk="0">
                  <a:moveTo>
                    <a:pt x="1" y="16558"/>
                  </a:moveTo>
                  <a:lnTo>
                    <a:pt x="61776" y="0"/>
                  </a:lnTo>
                  <a:lnTo>
                    <a:pt x="45219" y="6177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26"/>
            <p:cNvSpPr/>
            <p:nvPr/>
          </p:nvSpPr>
          <p:spPr>
            <a:xfrm rot="3239528" flipH="1">
              <a:off x="573632" y="1549774"/>
              <a:ext cx="2647550" cy="2647500"/>
            </a:xfrm>
            <a:custGeom>
              <a:avLst/>
              <a:gdLst/>
              <a:ahLst/>
              <a:cxnLst/>
              <a:rect l="l" t="t" r="r" b="b"/>
              <a:pathLst>
                <a:path w="52722" h="52721" fill="none" extrusionOk="0">
                  <a:moveTo>
                    <a:pt x="1" y="14130"/>
                  </a:moveTo>
                  <a:lnTo>
                    <a:pt x="52721" y="0"/>
                  </a:lnTo>
                  <a:lnTo>
                    <a:pt x="38592" y="52721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26"/>
            <p:cNvSpPr/>
            <p:nvPr/>
          </p:nvSpPr>
          <p:spPr>
            <a:xfrm rot="3239528" flipH="1">
              <a:off x="809489" y="1724216"/>
              <a:ext cx="2191930" cy="2192884"/>
            </a:xfrm>
            <a:custGeom>
              <a:avLst/>
              <a:gdLst/>
              <a:ahLst/>
              <a:cxnLst/>
              <a:rect l="l" t="t" r="r" b="b"/>
              <a:pathLst>
                <a:path w="43649" h="43668" fill="none" extrusionOk="0">
                  <a:moveTo>
                    <a:pt x="1" y="11702"/>
                  </a:moveTo>
                  <a:lnTo>
                    <a:pt x="43648" y="1"/>
                  </a:lnTo>
                  <a:lnTo>
                    <a:pt x="31947" y="43667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6"/>
            <p:cNvSpPr/>
            <p:nvPr/>
          </p:nvSpPr>
          <p:spPr>
            <a:xfrm rot="3239528" flipH="1">
              <a:off x="1045161" y="1899074"/>
              <a:ext cx="1737213" cy="1738167"/>
            </a:xfrm>
            <a:custGeom>
              <a:avLst/>
              <a:gdLst/>
              <a:ahLst/>
              <a:cxnLst/>
              <a:rect l="l" t="t" r="r" b="b"/>
              <a:pathLst>
                <a:path w="34594" h="34613" fill="none" extrusionOk="0">
                  <a:moveTo>
                    <a:pt x="0" y="9274"/>
                  </a:moveTo>
                  <a:lnTo>
                    <a:pt x="34594" y="1"/>
                  </a:lnTo>
                  <a:lnTo>
                    <a:pt x="25320" y="34612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26"/>
            <p:cNvSpPr/>
            <p:nvPr/>
          </p:nvSpPr>
          <p:spPr>
            <a:xfrm rot="3239528" flipH="1">
              <a:off x="1281198" y="2074119"/>
              <a:ext cx="1282497" cy="1282547"/>
            </a:xfrm>
            <a:custGeom>
              <a:avLst/>
              <a:gdLst/>
              <a:ahLst/>
              <a:cxnLst/>
              <a:rect l="l" t="t" r="r" b="b"/>
              <a:pathLst>
                <a:path w="25539" h="25540" fill="none" extrusionOk="0">
                  <a:moveTo>
                    <a:pt x="0" y="6846"/>
                  </a:moveTo>
                  <a:lnTo>
                    <a:pt x="25539" y="1"/>
                  </a:lnTo>
                  <a:lnTo>
                    <a:pt x="18693" y="25539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26"/>
            <p:cNvSpPr/>
            <p:nvPr/>
          </p:nvSpPr>
          <p:spPr>
            <a:xfrm rot="3239528" flipH="1">
              <a:off x="1516820" y="2248977"/>
              <a:ext cx="827880" cy="827830"/>
            </a:xfrm>
            <a:custGeom>
              <a:avLst/>
              <a:gdLst/>
              <a:ahLst/>
              <a:cxnLst/>
              <a:rect l="l" t="t" r="r" b="b"/>
              <a:pathLst>
                <a:path w="16486" h="16485" fill="none" extrusionOk="0">
                  <a:moveTo>
                    <a:pt x="1" y="4418"/>
                  </a:moveTo>
                  <a:lnTo>
                    <a:pt x="16485" y="0"/>
                  </a:lnTo>
                  <a:lnTo>
                    <a:pt x="12067" y="16485"/>
                  </a:lnTo>
                  <a:close/>
                </a:path>
              </a:pathLst>
            </a:custGeom>
            <a:noFill/>
            <a:ln w="11400" cap="flat" cmpd="sng">
              <a:solidFill>
                <a:schemeClr val="accent1"/>
              </a:solidFill>
              <a:prstDash val="solid"/>
              <a:miter lim="18255"/>
              <a:headEnd type="none" w="sm" len="sm"/>
              <a:tailEnd type="none" w="sm" len="sm"/>
            </a:ln>
            <a:effectLst>
              <a:outerShdw blurRad="71438" algn="bl" rotWithShape="0">
                <a:schemeClr val="accent1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Blinker SemiBold"/>
              <a:buNone/>
              <a:defRPr sz="2800">
                <a:solidFill>
                  <a:schemeClr val="lt2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linker SemiBold"/>
              <a:buNone/>
              <a:defRPr sz="2800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lvl="1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lvl="2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lvl="3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lvl="4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lvl="5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lvl="6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●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lvl="7" indent="-330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Big Shoulders Text Light"/>
              <a:buChar char="○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lvl="8" indent="-3302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Big Shoulders Text Light"/>
              <a:buChar char="■"/>
              <a:defRPr sz="1600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5" r:id="rId3"/>
    <p:sldLayoutId id="2147483658" r:id="rId4"/>
    <p:sldLayoutId id="2147483660" r:id="rId5"/>
    <p:sldLayoutId id="2147483666" r:id="rId6"/>
    <p:sldLayoutId id="2147483671" r:id="rId7"/>
    <p:sldLayoutId id="2147483672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stagram.com/theo_poulain9999/?hl=fr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32"/>
          <p:cNvSpPr txBox="1">
            <a:spLocks noGrp="1"/>
          </p:cNvSpPr>
          <p:nvPr>
            <p:ph type="title" idx="2"/>
          </p:nvPr>
        </p:nvSpPr>
        <p:spPr>
          <a:xfrm>
            <a:off x="1866300" y="2000250"/>
            <a:ext cx="5411400" cy="11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Présentation de Théo Poulain</a:t>
            </a:r>
            <a:endParaRPr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6DEAEDE-D6BB-596E-38D2-9B44DD6C5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57" y="3327590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36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2" name="Google Shape;2832;p50"/>
          <p:cNvSpPr txBox="1">
            <a:spLocks noGrp="1"/>
          </p:cNvSpPr>
          <p:nvPr>
            <p:ph type="title"/>
          </p:nvPr>
        </p:nvSpPr>
        <p:spPr>
          <a:xfrm>
            <a:off x="1648213" y="171879"/>
            <a:ext cx="5847573" cy="98063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Je le referais ?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" name="Google Shape;2832;p50">
            <a:extLst>
              <a:ext uri="{FF2B5EF4-FFF2-40B4-BE49-F238E27FC236}">
                <a16:creationId xmlns:a16="http://schemas.microsoft.com/office/drawing/2014/main" id="{7843E2A0-98F0-4B79-F268-0FA63759F1CE}"/>
              </a:ext>
            </a:extLst>
          </p:cNvPr>
          <p:cNvSpPr txBox="1">
            <a:spLocks/>
          </p:cNvSpPr>
          <p:nvPr/>
        </p:nvSpPr>
        <p:spPr>
          <a:xfrm>
            <a:off x="1814364" y="1591117"/>
            <a:ext cx="5847573" cy="980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Blinker SemiBold"/>
              <a:buNone/>
              <a:defRPr sz="7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linker SemiBold"/>
              <a:buNone/>
              <a:defRPr sz="4800" b="0" i="0" u="none" strike="noStrike" cap="none">
                <a:solidFill>
                  <a:schemeClr val="dk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fr-FR" sz="3200" u="sng">
                <a:solidFill>
                  <a:schemeClr val="accent2"/>
                </a:solidFill>
              </a:rPr>
              <a:t>Non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A111D0F-1882-A7C8-53F3-26942243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12" y="4097611"/>
            <a:ext cx="1483486" cy="1114497"/>
          </a:xfrm>
          <a:prstGeom prst="rect">
            <a:avLst/>
          </a:prstGeom>
        </p:spPr>
      </p:pic>
      <p:sp>
        <p:nvSpPr>
          <p:cNvPr id="4" name="Google Shape;793;p33">
            <a:extLst>
              <a:ext uri="{FF2B5EF4-FFF2-40B4-BE49-F238E27FC236}">
                <a16:creationId xmlns:a16="http://schemas.microsoft.com/office/drawing/2014/main" id="{16414AC1-A314-1DC9-9009-C314DE4BBEE0}"/>
              </a:ext>
            </a:extLst>
          </p:cNvPr>
          <p:cNvSpPr txBox="1">
            <a:spLocks/>
          </p:cNvSpPr>
          <p:nvPr/>
        </p:nvSpPr>
        <p:spPr>
          <a:xfrm>
            <a:off x="2850187" y="2571750"/>
            <a:ext cx="4370592" cy="111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Découverte du fait que je n’aime pas l’informatique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Point positif : cours hors informatique comme la gestion d’entreprise, communication, droit.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F52CB-01CF-9C60-F96F-86EA1D829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4800" y="2428179"/>
            <a:ext cx="2594400" cy="403200"/>
          </a:xfrm>
        </p:spPr>
        <p:txBody>
          <a:bodyPr/>
          <a:lstStyle/>
          <a:p>
            <a:r>
              <a:rPr lang="fr-FR" sz="4000" dirty="0"/>
              <a:t>Futur</a:t>
            </a:r>
          </a:p>
        </p:txBody>
      </p:sp>
      <p:pic>
        <p:nvPicPr>
          <p:cNvPr id="7" name="Image 6" descr="Une image contenant texte, signe&#10;&#10;Description générée automatiquement">
            <a:extLst>
              <a:ext uri="{FF2B5EF4-FFF2-40B4-BE49-F238E27FC236}">
                <a16:creationId xmlns:a16="http://schemas.microsoft.com/office/drawing/2014/main" id="{832AF4C6-68BE-2B3E-1811-3F0EFB935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53" y="874829"/>
            <a:ext cx="3044421" cy="3516306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B8889436-4C84-CD2B-1126-F9E2F81AEF98}"/>
              </a:ext>
            </a:extLst>
          </p:cNvPr>
          <p:cNvSpPr txBox="1"/>
          <p:nvPr/>
        </p:nvSpPr>
        <p:spPr>
          <a:xfrm>
            <a:off x="102482" y="1660283"/>
            <a:ext cx="317231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>
                <a:solidFill>
                  <a:schemeClr val="bg1"/>
                </a:solidFill>
              </a:rPr>
              <a:t>Diplôme d'ingénieur Image, multimédia, audiovisuel et communication (IMAC )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DD0DE62B-0F42-5DA3-BDAC-C9656595A3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80" y="-89484"/>
            <a:ext cx="5143500" cy="5143500"/>
          </a:xfrm>
          <a:prstGeom prst="rect">
            <a:avLst/>
          </a:prstGeom>
        </p:spPr>
      </p:pic>
      <p:pic>
        <p:nvPicPr>
          <p:cNvPr id="17" name="Image 16" descr="Une image contenant plane, avion, aéronef, nuageux&#10;&#10;Description générée automatiquement">
            <a:extLst>
              <a:ext uri="{FF2B5EF4-FFF2-40B4-BE49-F238E27FC236}">
                <a16:creationId xmlns:a16="http://schemas.microsoft.com/office/drawing/2014/main" id="{C949BC88-E846-7468-C875-85D359807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636341" y="2064204"/>
            <a:ext cx="583882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629 -0.1574 L 0.28629 -0.1574 C 0.31094 -0.16697 0.2941 -0.16173 0.32101 -0.16697 C 0.32847 -0.16821 0.3434 -0.1716 0.3434 -0.1716 C 0.37778 -0.18827 0.34861 -0.17561 0.42899 -0.17808 L 0.46649 -0.17963 C 0.46858 -0.17994 0.47066 -0.18024 0.47274 -0.18117 C 0.47518 -0.1821 0.47743 -0.18364 0.47986 -0.18426 C 0.48472 -0.18549 0.50955 -0.18703 0.51215 -0.18734 C 0.52118 -0.18858 0.52049 -0.18889 0.52813 -0.19074 C 0.53056 -0.19105 0.53299 -0.19135 0.53524 -0.19228 C 0.53785 -0.1929 0.54774 -0.19722 0.55052 -0.19845 C 0.55226 -0.19938 0.55399 -0.20092 0.5559 -0.20185 C 0.55608 -0.20185 0.56806 -0.20617 0.57014 -0.20648 C 0.57691 -0.2074 0.58386 -0.20771 0.59063 -0.20802 C 0.59601 -0.20771 0.60139 -0.20802 0.60677 -0.20648 C 0.60851 -0.20586 0.60972 -0.20308 0.61111 -0.20185 C 0.61302 -0.20031 0.61927 -0.19598 0.62101 -0.19537 C 0.62274 -0.19475 0.62465 -0.19444 0.62639 -0.19382 C 0.62934 -0.19166 0.63229 -0.18919 0.63524 -0.18734 C 0.64271 -0.18302 0.63889 -0.18518 0.64688 -0.18117 C 0.65643 -0.1821 0.66597 -0.1824 0.67552 -0.18426 C 0.67708 -0.18456 0.67847 -0.18673 0.67986 -0.18734 C 0.68143 -0.18827 0.68281 -0.18889 0.68438 -0.18919 C 0.69271 -0.19043 0.70104 -0.19105 0.70938 -0.19228 C 0.71094 -0.19537 0.71268 -0.19815 0.71389 -0.20185 C 0.71476 -0.20401 0.71493 -0.2071 0.71563 -0.20956 C 0.71649 -0.21296 0.71736 -0.21605 0.7184 -0.21913 C 0.72691 -0.21821 0.73559 -0.2179 0.74427 -0.21605 C 0.75018 -0.21481 0.74896 -0.21173 0.75399 -0.20802 C 0.75608 -0.20648 0.75833 -0.20648 0.76024 -0.20494 C 0.76285 -0.20308 0.76493 -0.20061 0.76736 -0.19845 C 0.76979 -0.1966 0.7724 -0.19568 0.77465 -0.19382 C 0.77656 -0.19197 0.77813 -0.1895 0.77986 -0.18734 C 0.78368 -0.18364 0.78594 -0.1824 0.78976 -0.17963 C 0.81354 -0.18549 0.78472 -0.17592 0.79861 -0.1858 C 0.80208 -0.18827 0.80573 -0.1895 0.80938 -0.19074 C 0.81181 -0.19135 0.83247 -0.19382 0.83351 -0.19382 L 0.92465 -0.20185 C 0.92344 -0.20339 0.92222 -0.20524 0.92101 -0.20648 C 0.91997 -0.20771 0.91736 -0.2074 0.91736 -0.20956 C 0.91736 -0.21173 0.91979 -0.20833 0.92101 -0.20802 C 0.92309 -0.20771 0.92518 -0.20802 0.92726 -0.20802 L 1.02552 -0.2858 C 1.05677 -0.27994 1.08837 -0.27932 1.11927 -0.26852 C 1.12361 -0.26697 1.12795 -0.2571 1.12726 -0.24938 C 1.12587 -0.23086 1.1184 -0.21543 1.11389 -0.19845 C 1.0559 -0.25185 0.99948 -0.29012 0.96111 -0.39537 C 0.95174 -0.4216 0.94323 -0.48179 0.96024 -0.48919 C 1.0007 -0.50648 1.04184 -0.46142 1.08264 -0.44784 C 1.11024 -0.4287 1.14479 -0.42839 1.16563 -0.39074 C 1.18004 -0.36481 1.17431 -0.31882 1.17361 -0.28271 C 1.17309 -0.24753 1.16667 -0.21358 1.16215 -0.17963 C 1.16094 -0.1716 1.15226 -0.1574 1.15677 -0.1574 C 1.1632 -0.1574 1.16563 -0.17592 1.17188 -0.17963 C 1.20729 -0.19969 1.24393 -0.21142 1.27986 -0.22716 C 1.20191 -0.25494 1.20556 -0.24815 1.10052 -0.43024 C 1.08438 -0.45833 1.05695 -0.53611 1.07899 -0.54475 C 1.11077 -0.55679 1.13438 -0.48426 1.16215 -0.45401 C 1.16684 -0.40802 1.18299 -0.36142 1.17639 -0.31605 C 1.17205 -0.28642 1.15 -0.24907 1.13438 -0.26203 C 1.09965 -0.29074 1.02153 -0.43765 1.05764 -0.4145 C 1.12205 -0.37284 1.19861 -0.31543 1.22552 -0.20339 C 1.24115 -0.13796 1.14566 -0.20956 1.1059 -0.21296 C 1.04028 -0.29969 0.93872 -0.33765 0.90938 -0.47315 C 0.89254 -0.55123 1.00417 -0.4824 1.05052 -0.46852 C 1.15833 -0.43611 1.26354 -0.37963 1.37014 -0.33518 C 1.35643 -0.30648 1.34931 -0.26018 1.32899 -0.24938 C 1.29792 -0.23302 1.25955 -0.2321 1.23177 -0.26203 C 1.21528 -0.27963 1.26806 -0.28426 1.28611 -0.29537 C 1.29358 -0.23919 1.33837 -0.14938 1.30851 -0.12716 C 1.27101 -0.09907 1.23247 -0.18487 1.20139 -0.23179 C 1.13646 -0.33024 1.08386 -0.45154 1.02361 -0.55895 C 1.01702 -0.57068 1.00886 -0.57901 1.00139 -0.58919 C 1.03229 -0.43673 1.06632 -0.28611 1.09427 -0.13179 C 1.1316 0.07469 1.14462 0.06729 1.08715 0.02685 C 1.04219 0.02747 0.99549 0.00679 0.95226 0.0284 C 0.9349 0.03704 0.90469 0.10895 0.92274 0.10926 C 0.99792 0.11111 1.07014 0.05618 1.14427 0.03303 C 1.17917 0.02223 1.21441 0.01636 1.24965 0.00772 C 1.19097 -0.00185 0.95365 0.00587 0.98611 -0.25247 C 1.00035 -0.36481 1.10816 -0.3287 1.16927 -0.36697 C 1.21181 -0.26049 1.26042 -0.16111 1.29688 -0.04784 C 1.30313 -0.02839 1.30452 0.02902 1.2934 0.01883 C 1.24757 -0.02315 1.21476 -0.09969 1.17552 -0.15895 C 1.14844 -0.1574 1.1059 -0.19753 1.09427 -0.15401 C 1.08108 -0.10494 1.10851 -0.03426 1.13524 -0.00802 C 1.16094 0.01667 1.19306 -0.02284 1.22188 -0.03024 C 1.19566 -0.06111 1.17205 -0.09969 1.1434 -0.12253 C 0.97153 -0.25864 0.90087 -0.18827 1.00226 -0.26358 C 1.06094 -0.17994 1.12639 -0.10987 1.17813 -0.01296 C 1.19115 0.01142 1.2066 0.09661 1.18889 0.0855 C 0.57118 -0.29382 0.62222 -0.27747 0.81649 -0.26697 C 0.89479 -0.29074 0.9724 -0.32284 1.05139 -0.33827 C 1.06024 -0.34012 1.08281 -0.32654 1.07552 -0.31759 C 1.05504 -0.2929 1.02778 -0.29321 1.00399 -0.28117 C 0.97813 -0.34722 0.90122 -0.41234 0.92639 -0.47963 C 0.95139 -0.54598 1.02622 -0.48117 1.05764 -0.42407 C 1.10816 -0.3321 1.1316 -0.19938 1.14965 -0.07469 C 1.15313 -0.05061 1.12153 -0.07592 1.10764 -0.07623 C 1.08524 -0.12407 1.04913 -0.27932 1.04063 -0.21913 C 1.03038 -0.14629 1.05955 -0.04321 1.09965 -0.01913 C 1.15538 0.0142 1.21511 -0.05956 1.27274 -0.07963 C 1.27813 -0.08703 1.29566 -0.10061 1.28889 -0.10185 C 1.2691 -0.10524 1.21632 -0.06173 1.22986 -0.08734 C 1.26702 -0.15802 1.32049 -0.19444 1.36563 -0.24784 C 1.38924 -0.36635 1.4316 -0.47777 1.43611 -0.60339 C 1.4375 -0.63796 1.38976 -0.5645 1.37813 -0.59228 C 1.33073 -0.70648 1.31268 -0.85123 1.27986 -0.98086 C 1.28924 -0.99413 1.30104 -1.03796 1.30764 -1.02037 C 1.33663 -0.94382 1.34288 -0.84691 1.36302 -0.76173 C 1.36754 -0.74228 1.37552 -0.72592 1.38177 -0.70771 C 1.38715 -0.66635 1.39288 -0.62469 1.39774 -0.58271 C 1.39948 -0.5679 1.40087 -0.55308 1.40139 -0.53827 C 1.40139 -0.53642 1.4007 -0.53364 1.39965 -0.53364 C 1.37639 -0.52777 1.35313 -0.52376 1.32986 -0.52068 C 1.31302 -0.51852 1.29601 -0.51882 1.27899 -0.51759 C 1.27431 -0.49691 1.26927 -0.47654 1.26476 -0.45586 C 1.25521 -0.41142 1.26059 -0.3679 1.26215 -0.54629 C 1.24965 -0.57592 1.24236 -0.65432 1.22465 -0.63518 C 1.22153 -0.63179 1.19132 -0.45648 1.22813 -0.4287 C 1.24931 -0.41296 1.27396 -0.42654 1.29688 -0.42561 C 1.27952 -0.36049 1.29236 -0.38981 1.22274 -0.35401 C 1.21163 -0.34845 1.2434 -0.375 1.25486 -0.37808 C 1.31493 -0.39352 1.3757 -0.39907 1.43611 -0.40956 C 1.43559 -0.40432 1.43663 -0.39753 1.43438 -0.39382 C 1.42518 -0.37901 1.41927 -0.38271 1.40938 -0.38426 C 1.40295 -0.39568 1.38906 -0.4179 1.43264 -0.39228 C 1.43646 -0.38981 1.43507 -0.37839 1.43611 -0.3716 C 1.43594 -0.33889 1.44202 -0.3037 1.43524 -0.27315 C 1.40486 -0.13487 1.38542 0.02346 1.32639 0.1284 C 1.32518 0.13056 1.32153 0.13642 1.32274 0.13488 C 1.32778 0.12809 1.33212 0.12068 1.33715 0.1142 C 1.34879 0.09846 1.36094 0.08334 1.37274 0.06821 C 1.37361 0.06544 1.37691 0.06204 1.37552 0.06019 C 1.3625 0.04167 1.34705 0.03827 1.33177 0.03148 C 1.32934 0.03581 1.32292 0.0392 1.32465 0.04414 C 1.32691 0.05124 1.33351 0.04815 1.33802 0.05062 C 1.3467 0.05556 1.35521 0.06111 1.36389 0.06636 C 1.39601 0.05371 1.37882 0.06574 1.34774 -0.06512 C 1.33472 -0.12068 1.31389 -0.17006 1.30313 -0.22716 C 1.30122 -0.23765 1.31441 -0.21759 1.32014 -0.21296 C 1.34653 -0.1537 1.38455 -0.10586 1.39965 -0.03518 C 1.44462 0.17655 1.4382 0.25957 1.43351 0.43303 C 1.39184 0.4142 1.34705 0.41019 1.30851 0.37593 C 1.11858 0.20834 1.18681 0.28272 1.14774 0.16327 C 1.1408 0.14198 1.13351 0.12099 1.12639 0.09969 C 1.11684 0.02099 1.09809 -0.05617 1.09774 -0.13673 C 1.09774 -0.15308 1.11632 -0.14012 1.12552 -0.13827 C 1.16563 -0.12963 1.20521 -0.11605 1.24514 -0.10494 C 1.27483 -0.07994 1.3059 -0.05926 1.33438 -0.03024 C 1.33768 -0.02716 1.3408 -0.0108 1.33715 -0.01142 C 1.32361 -0.01296 1.31181 -0.0287 1.29861 -0.03518 C 1.27031 -0.04876 1.24149 -0.05956 1.21302 -0.0716 C 1.2474 -0.02407 1.25608 -0.01419 1.29427 0.0571 C 1.29549 0.05926 1.29358 0.06327 1.2934 0.06636 C 1.28542 0.05834 1.20521 -0.01111 1.2059 -0.05895 C 1.20608 -0.07808 1.22674 -0.06852 1.23715 -0.07315 C 1.26563 -0.05216 1.29479 -0.03333 1.32274 -0.00956 C 1.33004 -0.00339 1.33038 0.00278 1.33177 0.01266 C 1.32865 0.02315 1.32795 0.02099 1.33802 0.03148 C 1.34983 0.04414 1.36302 0.05278 1.37465 0.06636 C 1.4 0.09661 1.41858 0.13334 1.43524 0.17932 C 1.43715 0.18426 1.43594 0.19074 1.43611 0.19661 " pathEditMode="relative" ptsTypes="AAAAAAAAAAAAAAAAAAAAAAAAAAAAAAAAAAAAAAAAAAAAAAAAAAAAAAAAAAAAAAAAAAAAAAAAAAAAAAAAAAAAAAAAAAAAAAAAAAAAAAAAAAAAAAAAAAAAAAAAAAAAAAAAAAAAAAAAAAAAAAAAAAAAAAAAAAAAAAAAAAAA">
                                      <p:cBhvr>
                                        <p:cTn id="23" dur="5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215F0-A003-2536-F7F7-3399542F3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2805" y="3477764"/>
            <a:ext cx="2594400" cy="403200"/>
          </a:xfrm>
        </p:spPr>
        <p:txBody>
          <a:bodyPr/>
          <a:lstStyle/>
          <a:p>
            <a:r>
              <a:rPr lang="en-US" dirty="0" err="1"/>
              <a:t>Abonnez</a:t>
            </a:r>
            <a:r>
              <a:rPr lang="en-US" dirty="0"/>
              <a:t> </a:t>
            </a:r>
            <a:r>
              <a:rPr lang="en-US" dirty="0" err="1"/>
              <a:t>vous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conséquence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4262CA7-11E0-5EA0-1660-AD26D45D7875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896080" y="2000250"/>
            <a:ext cx="7577782" cy="121149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https://www.instagram.com/theo_poulain9999/?hl=fr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https://www.tiktok.com/@theopoulain9</a:t>
            </a:r>
            <a:br>
              <a:rPr lang="en-US" dirty="0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0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481976" y="315100"/>
            <a:ext cx="3146297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 parcours</a:t>
            </a:r>
            <a:endParaRPr/>
          </a:p>
        </p:txBody>
      </p:sp>
      <p:sp>
        <p:nvSpPr>
          <p:cNvPr id="793" name="Google Shape;793;p33"/>
          <p:cNvSpPr txBox="1">
            <a:spLocks noGrp="1"/>
          </p:cNvSpPr>
          <p:nvPr>
            <p:ph type="subTitle" idx="1"/>
          </p:nvPr>
        </p:nvSpPr>
        <p:spPr>
          <a:xfrm>
            <a:off x="5894574" y="1269189"/>
            <a:ext cx="2321100" cy="7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/>
              <a:t>Bac Technologique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/>
              <a:t>STI2D</a:t>
            </a:r>
            <a:endParaRPr/>
          </a:p>
        </p:txBody>
      </p:sp>
      <p:sp>
        <p:nvSpPr>
          <p:cNvPr id="2" name="Google Shape;793;p33">
            <a:extLst>
              <a:ext uri="{FF2B5EF4-FFF2-40B4-BE49-F238E27FC236}">
                <a16:creationId xmlns:a16="http://schemas.microsoft.com/office/drawing/2014/main" id="{AF7DE743-B06B-F055-88EC-D0BFDA58A834}"/>
              </a:ext>
            </a:extLst>
          </p:cNvPr>
          <p:cNvSpPr txBox="1">
            <a:spLocks/>
          </p:cNvSpPr>
          <p:nvPr/>
        </p:nvSpPr>
        <p:spPr>
          <a:xfrm>
            <a:off x="5894573" y="2137250"/>
            <a:ext cx="2967543" cy="55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Passionné par le numérique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Pas de passion pour le développement et l’informatique</a:t>
            </a:r>
          </a:p>
        </p:txBody>
      </p:sp>
      <p:sp>
        <p:nvSpPr>
          <p:cNvPr id="3" name="Google Shape;793;p33">
            <a:extLst>
              <a:ext uri="{FF2B5EF4-FFF2-40B4-BE49-F238E27FC236}">
                <a16:creationId xmlns:a16="http://schemas.microsoft.com/office/drawing/2014/main" id="{DA43B310-93E2-A7F7-8C89-DD8268A22059}"/>
              </a:ext>
            </a:extLst>
          </p:cNvPr>
          <p:cNvSpPr txBox="1">
            <a:spLocks/>
          </p:cNvSpPr>
          <p:nvPr/>
        </p:nvSpPr>
        <p:spPr>
          <a:xfrm>
            <a:off x="5894573" y="3699063"/>
            <a:ext cx="2493156" cy="557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BUT 2 en stage à l’étranger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BUT 3 en semestre à l’étranger</a:t>
            </a:r>
          </a:p>
          <a:p>
            <a:pPr marL="0" indent="0"/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0DF2BEA9-CD84-BD23-00F4-0B2EDCA62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9" y="2014501"/>
            <a:ext cx="1483486" cy="1114497"/>
          </a:xfrm>
          <a:prstGeom prst="rect">
            <a:avLst/>
          </a:prstGeom>
        </p:spPr>
      </p:pic>
      <p:pic>
        <p:nvPicPr>
          <p:cNvPr id="5" name="Image 4" descr="Une image contenant personne, homme&#10;&#10;Description générée automatiquement">
            <a:extLst>
              <a:ext uri="{FF2B5EF4-FFF2-40B4-BE49-F238E27FC236}">
                <a16:creationId xmlns:a16="http://schemas.microsoft.com/office/drawing/2014/main" id="{FE4C10CB-4A97-9C56-7808-35A8FA406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439425" y="315100"/>
            <a:ext cx="362995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516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911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89">
                                          <p:stCondLst>
                                            <p:cond delay="91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" accel="50000">
                                          <p:stCondLst>
                                            <p:cond delay="9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13">
                                          <p:stCondLst>
                                            <p:cond delay="31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83" decel="50000">
                                          <p:stCondLst>
                                            <p:cond delay="323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" grpId="0" build="p"/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3"/>
          <p:cNvSpPr txBox="1">
            <a:spLocks noGrp="1"/>
          </p:cNvSpPr>
          <p:nvPr>
            <p:ph type="title"/>
          </p:nvPr>
        </p:nvSpPr>
        <p:spPr>
          <a:xfrm>
            <a:off x="5481976" y="315100"/>
            <a:ext cx="3662024" cy="96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 que j’ai appris</a:t>
            </a:r>
            <a:endParaRPr/>
          </a:p>
        </p:txBody>
      </p:sp>
      <p:sp>
        <p:nvSpPr>
          <p:cNvPr id="793" name="Google Shape;793;p33"/>
          <p:cNvSpPr txBox="1">
            <a:spLocks noGrp="1"/>
          </p:cNvSpPr>
          <p:nvPr>
            <p:ph type="subTitle" idx="1"/>
          </p:nvPr>
        </p:nvSpPr>
        <p:spPr>
          <a:xfrm>
            <a:off x="5101389" y="1269189"/>
            <a:ext cx="3430719" cy="15496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fr-FR" b="1" u="sng"/>
              <a:t>Les matières hors informatiques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/>
              <a:t>Gestion d’entreprise, conduire un projet, management d’une équipe.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/>
              <a:t>Droit informatique mais aussi en général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/>
          </a:p>
        </p:txBody>
      </p:sp>
      <p:sp>
        <p:nvSpPr>
          <p:cNvPr id="3" name="Google Shape;793;p33">
            <a:extLst>
              <a:ext uri="{FF2B5EF4-FFF2-40B4-BE49-F238E27FC236}">
                <a16:creationId xmlns:a16="http://schemas.microsoft.com/office/drawing/2014/main" id="{93ADAFFD-9101-B9DB-221E-D6A6B597F195}"/>
              </a:ext>
            </a:extLst>
          </p:cNvPr>
          <p:cNvSpPr txBox="1">
            <a:spLocks/>
          </p:cNvSpPr>
          <p:nvPr/>
        </p:nvSpPr>
        <p:spPr>
          <a:xfrm>
            <a:off x="5101388" y="2983187"/>
            <a:ext cx="3430719" cy="178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0" indent="0"/>
            <a:r>
              <a:rPr lang="fr-FR" b="1" u="sng"/>
              <a:t>Informatique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Toutes les matières liées à l’informatique 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A32AA71-CF0A-3DB7-A8EC-3DBFD62C7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19" y="2014501"/>
            <a:ext cx="1483486" cy="11144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52EE166-CAE6-EF42-695F-61B76D796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640" y="1600200"/>
            <a:ext cx="426322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094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SAE Semestre 1</a:t>
            </a:r>
            <a:endParaRPr/>
          </a:p>
        </p:txBody>
      </p:sp>
      <p:sp>
        <p:nvSpPr>
          <p:cNvPr id="800" name="Google Shape;800;p34"/>
          <p:cNvSpPr txBox="1">
            <a:spLocks noGrp="1"/>
          </p:cNvSpPr>
          <p:nvPr>
            <p:ph type="title" idx="2"/>
          </p:nvPr>
        </p:nvSpPr>
        <p:spPr>
          <a:xfrm>
            <a:off x="1910363" y="3014828"/>
            <a:ext cx="1684500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Conseils</a:t>
            </a: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624868" y="2321864"/>
            <a:ext cx="830100" cy="830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4"/>
          <p:cNvGrpSpPr/>
          <p:nvPr/>
        </p:nvGrpSpPr>
        <p:grpSpPr>
          <a:xfrm>
            <a:off x="753782" y="2443328"/>
            <a:ext cx="589246" cy="588593"/>
            <a:chOff x="6798860" y="1951601"/>
            <a:chExt cx="589246" cy="588593"/>
          </a:xfrm>
        </p:grpSpPr>
        <p:sp>
          <p:nvSpPr>
            <p:cNvPr id="807" name="Google Shape;807;p34"/>
            <p:cNvSpPr/>
            <p:nvPr/>
          </p:nvSpPr>
          <p:spPr>
            <a:xfrm>
              <a:off x="6798860" y="1951601"/>
              <a:ext cx="589246" cy="588593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6841941" y="1994682"/>
              <a:ext cx="501660" cy="501720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885021" y="2236316"/>
              <a:ext cx="29729" cy="17743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7084996" y="2035686"/>
              <a:ext cx="218371" cy="218371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7084996" y="2424246"/>
              <a:ext cx="17683" cy="30441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6942937" y="2094492"/>
              <a:ext cx="28365" cy="25991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7217797" y="2370009"/>
              <a:ext cx="28305" cy="2605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7217797" y="2094492"/>
              <a:ext cx="28305" cy="25991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6942937" y="2370009"/>
              <a:ext cx="28365" cy="2605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6899856" y="215881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7257377" y="230995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7158458" y="2051767"/>
              <a:ext cx="24092" cy="29195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7005837" y="2409589"/>
              <a:ext cx="24804" cy="28839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7009397" y="2049987"/>
              <a:ext cx="24033" cy="29551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7154897" y="2411429"/>
              <a:ext cx="24092" cy="29136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7259454" y="2161606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6899144" y="2307168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861;p36">
            <a:extLst>
              <a:ext uri="{FF2B5EF4-FFF2-40B4-BE49-F238E27FC236}">
                <a16:creationId xmlns:a16="http://schemas.microsoft.com/office/drawing/2014/main" id="{820B4DC6-A3F1-51AF-A498-6B0EECAE38BA}"/>
              </a:ext>
            </a:extLst>
          </p:cNvPr>
          <p:cNvSpPr/>
          <p:nvPr/>
        </p:nvSpPr>
        <p:spPr>
          <a:xfrm>
            <a:off x="6818279" y="1000074"/>
            <a:ext cx="1219200" cy="1219200"/>
          </a:xfrm>
          <a:prstGeom prst="pie">
            <a:avLst>
              <a:gd name="adj1" fmla="val 16206756"/>
              <a:gd name="adj2" fmla="val 3975628"/>
            </a:avLst>
          </a:prstGeom>
          <a:solidFill>
            <a:schemeClr val="accent1"/>
          </a:solidFill>
          <a:ln>
            <a:noFill/>
          </a:ln>
          <a:effectLst>
            <a:outerShdw blurRad="14287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62;p36">
            <a:extLst>
              <a:ext uri="{FF2B5EF4-FFF2-40B4-BE49-F238E27FC236}">
                <a16:creationId xmlns:a16="http://schemas.microsoft.com/office/drawing/2014/main" id="{FB8C9670-DEAC-37F4-90C0-AD41903039C6}"/>
              </a:ext>
            </a:extLst>
          </p:cNvPr>
          <p:cNvSpPr/>
          <p:nvPr/>
        </p:nvSpPr>
        <p:spPr>
          <a:xfrm>
            <a:off x="7024333" y="1206185"/>
            <a:ext cx="807105" cy="807105"/>
          </a:xfrm>
          <a:custGeom>
            <a:avLst/>
            <a:gdLst/>
            <a:ahLst/>
            <a:cxnLst/>
            <a:rect l="l" t="t" r="r" b="b"/>
            <a:pathLst>
              <a:path w="20424" h="20424" extrusionOk="0">
                <a:moveTo>
                  <a:pt x="10210" y="1"/>
                </a:moveTo>
                <a:cubicBezTo>
                  <a:pt x="4570" y="1"/>
                  <a:pt x="1" y="4573"/>
                  <a:pt x="1" y="10214"/>
                </a:cubicBezTo>
                <a:cubicBezTo>
                  <a:pt x="1" y="15851"/>
                  <a:pt x="4570" y="20424"/>
                  <a:pt x="10210" y="20424"/>
                </a:cubicBezTo>
                <a:cubicBezTo>
                  <a:pt x="15851" y="20424"/>
                  <a:pt x="20424" y="15851"/>
                  <a:pt x="20424" y="10214"/>
                </a:cubicBezTo>
                <a:cubicBezTo>
                  <a:pt x="20424" y="4573"/>
                  <a:pt x="15851" y="1"/>
                  <a:pt x="10210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63;p36">
            <a:extLst>
              <a:ext uri="{FF2B5EF4-FFF2-40B4-BE49-F238E27FC236}">
                <a16:creationId xmlns:a16="http://schemas.microsoft.com/office/drawing/2014/main" id="{48807B51-2F2A-41B5-C27D-80CD10953839}"/>
              </a:ext>
            </a:extLst>
          </p:cNvPr>
          <p:cNvSpPr txBox="1">
            <a:spLocks/>
          </p:cNvSpPr>
          <p:nvPr/>
        </p:nvSpPr>
        <p:spPr>
          <a:xfrm>
            <a:off x="6960198" y="1381441"/>
            <a:ext cx="941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"/>
              <a:t>40%</a:t>
            </a:r>
          </a:p>
        </p:txBody>
      </p:sp>
      <p:sp>
        <p:nvSpPr>
          <p:cNvPr id="12" name="Google Shape;793;p33">
            <a:extLst>
              <a:ext uri="{FF2B5EF4-FFF2-40B4-BE49-F238E27FC236}">
                <a16:creationId xmlns:a16="http://schemas.microsoft.com/office/drawing/2014/main" id="{8D4FB6CC-677F-E824-FCCA-B2DB4259AA78}"/>
              </a:ext>
            </a:extLst>
          </p:cNvPr>
          <p:cNvSpPr txBox="1">
            <a:spLocks/>
          </p:cNvSpPr>
          <p:nvPr/>
        </p:nvSpPr>
        <p:spPr>
          <a:xfrm>
            <a:off x="2098921" y="3325606"/>
            <a:ext cx="3942649" cy="1493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Préparer les communications avec les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Ne pas s’y prendre au dernier moment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8FB069B-9501-4A72-9037-2335F59BB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8518" y="4125111"/>
            <a:ext cx="1483486" cy="1114497"/>
          </a:xfrm>
          <a:prstGeom prst="rect">
            <a:avLst/>
          </a:prstGeom>
        </p:spPr>
      </p:pic>
      <p:sp>
        <p:nvSpPr>
          <p:cNvPr id="2" name="Google Shape;793;p33">
            <a:extLst>
              <a:ext uri="{FF2B5EF4-FFF2-40B4-BE49-F238E27FC236}">
                <a16:creationId xmlns:a16="http://schemas.microsoft.com/office/drawing/2014/main" id="{E98167D9-333C-0FA7-0092-AE8AB7848306}"/>
              </a:ext>
            </a:extLst>
          </p:cNvPr>
          <p:cNvSpPr txBox="1">
            <a:spLocks/>
          </p:cNvSpPr>
          <p:nvPr/>
        </p:nvSpPr>
        <p:spPr>
          <a:xfrm>
            <a:off x="2089262" y="1225518"/>
            <a:ext cx="4368687" cy="91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Développement d’un site web en HTML/CSS, Wordpress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Développement d’un jeu « </a:t>
            </a:r>
            <a:r>
              <a:rPr lang="fr-FR" err="1"/>
              <a:t>marienbad</a:t>
            </a:r>
            <a:r>
              <a:rPr lang="fr-FR"/>
              <a:t> »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Efficacité algorithmique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SAE Semestre 2</a:t>
            </a: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387728" y="2156700"/>
            <a:ext cx="830100" cy="830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4"/>
          <p:cNvGrpSpPr/>
          <p:nvPr/>
        </p:nvGrpSpPr>
        <p:grpSpPr>
          <a:xfrm>
            <a:off x="508063" y="2277453"/>
            <a:ext cx="589246" cy="588593"/>
            <a:chOff x="6798860" y="1951601"/>
            <a:chExt cx="589246" cy="588593"/>
          </a:xfrm>
        </p:grpSpPr>
        <p:sp>
          <p:nvSpPr>
            <p:cNvPr id="807" name="Google Shape;807;p34"/>
            <p:cNvSpPr/>
            <p:nvPr/>
          </p:nvSpPr>
          <p:spPr>
            <a:xfrm>
              <a:off x="6798860" y="1951601"/>
              <a:ext cx="589246" cy="588593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6841941" y="1994682"/>
              <a:ext cx="501660" cy="501720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885021" y="2236316"/>
              <a:ext cx="29729" cy="17743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7084996" y="2035686"/>
              <a:ext cx="218371" cy="218371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7084996" y="2424246"/>
              <a:ext cx="17683" cy="30441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6942937" y="2094492"/>
              <a:ext cx="28365" cy="25991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7217797" y="2370009"/>
              <a:ext cx="28305" cy="2605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7217797" y="2094492"/>
              <a:ext cx="28305" cy="25991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6942937" y="2370009"/>
              <a:ext cx="28365" cy="2605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6899856" y="215881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7257377" y="230995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7158458" y="2051767"/>
              <a:ext cx="24092" cy="29195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7005837" y="2409589"/>
              <a:ext cx="24804" cy="28839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7009397" y="2049987"/>
              <a:ext cx="24033" cy="29551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7154897" y="2411429"/>
              <a:ext cx="24092" cy="29136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7259454" y="2161606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6899144" y="2307168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5FB3C71F-3F41-C0A1-334D-6E839C575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66230"/>
            <a:ext cx="1483486" cy="1114497"/>
          </a:xfrm>
          <a:prstGeom prst="rect">
            <a:avLst/>
          </a:prstGeom>
        </p:spPr>
      </p:pic>
      <p:pic>
        <p:nvPicPr>
          <p:cNvPr id="9" name="Image 8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5D71DA5D-064B-ED26-5043-F4C4271C6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8922" y="1024380"/>
            <a:ext cx="5791200" cy="347980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97391CB-4777-DD71-43C4-22F0F329A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034" y="2036761"/>
            <a:ext cx="7832630" cy="281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4964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750" fill="hold"/>
                                        <p:tgtEl>
                                          <p:spTgt spid="17"/>
                                        </p:tgtEl>
                                      </p:cBhvr>
                                      <p:by x="4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>
            <a:extLst>
              <a:ext uri="{FF2B5EF4-FFF2-40B4-BE49-F238E27FC236}">
                <a16:creationId xmlns:a16="http://schemas.microsoft.com/office/drawing/2014/main" id="{E2769FC2-8668-72BE-5241-7914EFBDD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3018" y="1350334"/>
            <a:ext cx="3349139" cy="188244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8AD02BA6-DCCC-D0A3-53DB-8E97F669DE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974705">
            <a:off x="4296088" y="921049"/>
            <a:ext cx="4326808" cy="253803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1CE65BA-C0B6-66F4-E42E-01518E5CF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65810">
            <a:off x="1574687" y="769797"/>
            <a:ext cx="1771650" cy="2571750"/>
          </a:xfrm>
          <a:prstGeom prst="rect">
            <a:avLst/>
          </a:prstGeom>
        </p:spPr>
      </p:pic>
      <p:sp>
        <p:nvSpPr>
          <p:cNvPr id="798" name="Google Shape;798;p34"/>
          <p:cNvSpPr txBox="1">
            <a:spLocks noGrp="1"/>
          </p:cNvSpPr>
          <p:nvPr>
            <p:ph type="title" idx="7"/>
          </p:nvPr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SAE Semestre 2</a:t>
            </a:r>
            <a:endParaRPr/>
          </a:p>
        </p:txBody>
      </p:sp>
      <p:sp>
        <p:nvSpPr>
          <p:cNvPr id="800" name="Google Shape;800;p34"/>
          <p:cNvSpPr txBox="1">
            <a:spLocks noGrp="1"/>
          </p:cNvSpPr>
          <p:nvPr>
            <p:ph type="title" idx="2"/>
          </p:nvPr>
        </p:nvSpPr>
        <p:spPr>
          <a:xfrm>
            <a:off x="2310554" y="3701352"/>
            <a:ext cx="2156311" cy="29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Conseils</a:t>
            </a:r>
            <a:endParaRPr/>
          </a:p>
        </p:txBody>
      </p:sp>
      <p:sp>
        <p:nvSpPr>
          <p:cNvPr id="805" name="Google Shape;805;p34"/>
          <p:cNvSpPr/>
          <p:nvPr/>
        </p:nvSpPr>
        <p:spPr>
          <a:xfrm>
            <a:off x="387728" y="1741650"/>
            <a:ext cx="830100" cy="830100"/>
          </a:xfrm>
          <a:prstGeom prst="ellipse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6" name="Google Shape;806;p34"/>
          <p:cNvGrpSpPr/>
          <p:nvPr/>
        </p:nvGrpSpPr>
        <p:grpSpPr>
          <a:xfrm>
            <a:off x="508063" y="1862403"/>
            <a:ext cx="589246" cy="588593"/>
            <a:chOff x="6798860" y="1951601"/>
            <a:chExt cx="589246" cy="588593"/>
          </a:xfrm>
        </p:grpSpPr>
        <p:sp>
          <p:nvSpPr>
            <p:cNvPr id="807" name="Google Shape;807;p34"/>
            <p:cNvSpPr/>
            <p:nvPr/>
          </p:nvSpPr>
          <p:spPr>
            <a:xfrm>
              <a:off x="6798860" y="1951601"/>
              <a:ext cx="589246" cy="588593"/>
            </a:xfrm>
            <a:custGeom>
              <a:avLst/>
              <a:gdLst/>
              <a:ahLst/>
              <a:cxnLst/>
              <a:rect l="l" t="t" r="r" b="b"/>
              <a:pathLst>
                <a:path w="9930" h="9919" extrusionOk="0">
                  <a:moveTo>
                    <a:pt x="4953" y="0"/>
                  </a:moveTo>
                  <a:cubicBezTo>
                    <a:pt x="3632" y="0"/>
                    <a:pt x="2381" y="524"/>
                    <a:pt x="1465" y="1465"/>
                  </a:cubicBezTo>
                  <a:cubicBezTo>
                    <a:pt x="524" y="2405"/>
                    <a:pt x="0" y="3656"/>
                    <a:pt x="0" y="4965"/>
                  </a:cubicBezTo>
                  <a:cubicBezTo>
                    <a:pt x="0" y="6275"/>
                    <a:pt x="524" y="7537"/>
                    <a:pt x="1465" y="8466"/>
                  </a:cubicBezTo>
                  <a:cubicBezTo>
                    <a:pt x="2393" y="9394"/>
                    <a:pt x="3643" y="9918"/>
                    <a:pt x="4953" y="9918"/>
                  </a:cubicBezTo>
                  <a:cubicBezTo>
                    <a:pt x="6263" y="9918"/>
                    <a:pt x="7537" y="9394"/>
                    <a:pt x="8454" y="8466"/>
                  </a:cubicBezTo>
                  <a:cubicBezTo>
                    <a:pt x="9394" y="7525"/>
                    <a:pt x="9918" y="6275"/>
                    <a:pt x="9918" y="4965"/>
                  </a:cubicBezTo>
                  <a:cubicBezTo>
                    <a:pt x="9930" y="4858"/>
                    <a:pt x="9930" y="4775"/>
                    <a:pt x="9930" y="4680"/>
                  </a:cubicBezTo>
                  <a:cubicBezTo>
                    <a:pt x="9930" y="4613"/>
                    <a:pt x="9869" y="4547"/>
                    <a:pt x="9803" y="4547"/>
                  </a:cubicBezTo>
                  <a:cubicBezTo>
                    <a:pt x="9798" y="4547"/>
                    <a:pt x="9792" y="4548"/>
                    <a:pt x="9787" y="4549"/>
                  </a:cubicBezTo>
                  <a:cubicBezTo>
                    <a:pt x="9704" y="4549"/>
                    <a:pt x="9632" y="4620"/>
                    <a:pt x="9644" y="4691"/>
                  </a:cubicBezTo>
                  <a:lnTo>
                    <a:pt x="9644" y="4953"/>
                  </a:lnTo>
                  <a:cubicBezTo>
                    <a:pt x="9644" y="6204"/>
                    <a:pt x="9156" y="7358"/>
                    <a:pt x="8275" y="8251"/>
                  </a:cubicBezTo>
                  <a:cubicBezTo>
                    <a:pt x="7394" y="9144"/>
                    <a:pt x="6227" y="9621"/>
                    <a:pt x="4977" y="9621"/>
                  </a:cubicBezTo>
                  <a:cubicBezTo>
                    <a:pt x="3727" y="9621"/>
                    <a:pt x="2560" y="9132"/>
                    <a:pt x="1667" y="8251"/>
                  </a:cubicBezTo>
                  <a:cubicBezTo>
                    <a:pt x="774" y="7370"/>
                    <a:pt x="298" y="6204"/>
                    <a:pt x="298" y="4953"/>
                  </a:cubicBezTo>
                  <a:cubicBezTo>
                    <a:pt x="298" y="3703"/>
                    <a:pt x="786" y="2536"/>
                    <a:pt x="1667" y="1643"/>
                  </a:cubicBezTo>
                  <a:cubicBezTo>
                    <a:pt x="2548" y="750"/>
                    <a:pt x="3727" y="274"/>
                    <a:pt x="4977" y="274"/>
                  </a:cubicBezTo>
                  <a:cubicBezTo>
                    <a:pt x="6072" y="274"/>
                    <a:pt x="7144" y="667"/>
                    <a:pt x="7977" y="1382"/>
                  </a:cubicBezTo>
                  <a:cubicBezTo>
                    <a:pt x="8811" y="2072"/>
                    <a:pt x="9382" y="3048"/>
                    <a:pt x="9561" y="4120"/>
                  </a:cubicBezTo>
                  <a:cubicBezTo>
                    <a:pt x="9572" y="4185"/>
                    <a:pt x="9632" y="4241"/>
                    <a:pt x="9697" y="4241"/>
                  </a:cubicBezTo>
                  <a:cubicBezTo>
                    <a:pt x="9703" y="4241"/>
                    <a:pt x="9709" y="4240"/>
                    <a:pt x="9716" y="4239"/>
                  </a:cubicBezTo>
                  <a:cubicBezTo>
                    <a:pt x="9799" y="4215"/>
                    <a:pt x="9858" y="4144"/>
                    <a:pt x="9835" y="4072"/>
                  </a:cubicBezTo>
                  <a:cubicBezTo>
                    <a:pt x="9632" y="2941"/>
                    <a:pt x="9037" y="1917"/>
                    <a:pt x="8156" y="1167"/>
                  </a:cubicBezTo>
                  <a:cubicBezTo>
                    <a:pt x="7263" y="405"/>
                    <a:pt x="6132" y="0"/>
                    <a:pt x="49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6841941" y="1994682"/>
              <a:ext cx="501660" cy="501720"/>
            </a:xfrm>
            <a:custGeom>
              <a:avLst/>
              <a:gdLst/>
              <a:ahLst/>
              <a:cxnLst/>
              <a:rect l="l" t="t" r="r" b="b"/>
              <a:pathLst>
                <a:path w="8454" h="8455" extrusionOk="0">
                  <a:moveTo>
                    <a:pt x="4227" y="1"/>
                  </a:moveTo>
                  <a:cubicBezTo>
                    <a:pt x="3632" y="1"/>
                    <a:pt x="3060" y="120"/>
                    <a:pt x="2501" y="370"/>
                  </a:cubicBezTo>
                  <a:cubicBezTo>
                    <a:pt x="1989" y="608"/>
                    <a:pt x="1512" y="929"/>
                    <a:pt x="1120" y="1358"/>
                  </a:cubicBezTo>
                  <a:cubicBezTo>
                    <a:pt x="1060" y="1418"/>
                    <a:pt x="1072" y="1513"/>
                    <a:pt x="1131" y="1572"/>
                  </a:cubicBezTo>
                  <a:cubicBezTo>
                    <a:pt x="1158" y="1599"/>
                    <a:pt x="1192" y="1611"/>
                    <a:pt x="1227" y="1611"/>
                  </a:cubicBezTo>
                  <a:cubicBezTo>
                    <a:pt x="1270" y="1611"/>
                    <a:pt x="1313" y="1593"/>
                    <a:pt x="1346" y="1560"/>
                  </a:cubicBezTo>
                  <a:cubicBezTo>
                    <a:pt x="1715" y="1156"/>
                    <a:pt x="2155" y="846"/>
                    <a:pt x="2644" y="632"/>
                  </a:cubicBezTo>
                  <a:cubicBezTo>
                    <a:pt x="3144" y="405"/>
                    <a:pt x="3679" y="286"/>
                    <a:pt x="4251" y="286"/>
                  </a:cubicBezTo>
                  <a:cubicBezTo>
                    <a:pt x="6418" y="286"/>
                    <a:pt x="8192" y="2060"/>
                    <a:pt x="8192" y="4239"/>
                  </a:cubicBezTo>
                  <a:cubicBezTo>
                    <a:pt x="8192" y="6406"/>
                    <a:pt x="6418" y="8180"/>
                    <a:pt x="4251" y="8180"/>
                  </a:cubicBezTo>
                  <a:cubicBezTo>
                    <a:pt x="2072" y="8180"/>
                    <a:pt x="298" y="6406"/>
                    <a:pt x="298" y="4239"/>
                  </a:cubicBezTo>
                  <a:cubicBezTo>
                    <a:pt x="298" y="3465"/>
                    <a:pt x="524" y="2703"/>
                    <a:pt x="965" y="2060"/>
                  </a:cubicBezTo>
                  <a:cubicBezTo>
                    <a:pt x="1001" y="1989"/>
                    <a:pt x="989" y="1882"/>
                    <a:pt x="917" y="1846"/>
                  </a:cubicBezTo>
                  <a:cubicBezTo>
                    <a:pt x="893" y="1827"/>
                    <a:pt x="862" y="1818"/>
                    <a:pt x="830" y="1818"/>
                  </a:cubicBezTo>
                  <a:cubicBezTo>
                    <a:pt x="781" y="1818"/>
                    <a:pt x="731" y="1839"/>
                    <a:pt x="703" y="1882"/>
                  </a:cubicBezTo>
                  <a:cubicBezTo>
                    <a:pt x="250" y="2584"/>
                    <a:pt x="0" y="3394"/>
                    <a:pt x="0" y="4227"/>
                  </a:cubicBezTo>
                  <a:cubicBezTo>
                    <a:pt x="0" y="5358"/>
                    <a:pt x="453" y="6406"/>
                    <a:pt x="1239" y="7216"/>
                  </a:cubicBezTo>
                  <a:cubicBezTo>
                    <a:pt x="2048" y="8014"/>
                    <a:pt x="3096" y="8454"/>
                    <a:pt x="4227" y="8454"/>
                  </a:cubicBezTo>
                  <a:cubicBezTo>
                    <a:pt x="5358" y="8454"/>
                    <a:pt x="6418" y="8002"/>
                    <a:pt x="7227" y="7216"/>
                  </a:cubicBezTo>
                  <a:cubicBezTo>
                    <a:pt x="8025" y="6430"/>
                    <a:pt x="8454" y="5358"/>
                    <a:pt x="8454" y="4227"/>
                  </a:cubicBezTo>
                  <a:cubicBezTo>
                    <a:pt x="8454" y="3096"/>
                    <a:pt x="8013" y="2037"/>
                    <a:pt x="7227" y="1227"/>
                  </a:cubicBezTo>
                  <a:cubicBezTo>
                    <a:pt x="6418" y="429"/>
                    <a:pt x="5358" y="1"/>
                    <a:pt x="4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6885021" y="2236316"/>
              <a:ext cx="29729" cy="17743"/>
            </a:xfrm>
            <a:custGeom>
              <a:avLst/>
              <a:gdLst/>
              <a:ahLst/>
              <a:cxnLst/>
              <a:rect l="l" t="t" r="r" b="b"/>
              <a:pathLst>
                <a:path w="501" h="299" extrusionOk="0">
                  <a:moveTo>
                    <a:pt x="144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27"/>
                    <a:pt x="60" y="298"/>
                    <a:pt x="144" y="298"/>
                  </a:cubicBezTo>
                  <a:lnTo>
                    <a:pt x="358" y="298"/>
                  </a:lnTo>
                  <a:cubicBezTo>
                    <a:pt x="429" y="298"/>
                    <a:pt x="501" y="239"/>
                    <a:pt x="501" y="155"/>
                  </a:cubicBezTo>
                  <a:cubicBezTo>
                    <a:pt x="501" y="60"/>
                    <a:pt x="441" y="1"/>
                    <a:pt x="3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7084996" y="2035686"/>
              <a:ext cx="218371" cy="218371"/>
            </a:xfrm>
            <a:custGeom>
              <a:avLst/>
              <a:gdLst/>
              <a:ahLst/>
              <a:cxnLst/>
              <a:rect l="l" t="t" r="r" b="b"/>
              <a:pathLst>
                <a:path w="3680" h="3680" extrusionOk="0">
                  <a:moveTo>
                    <a:pt x="155" y="0"/>
                  </a:moveTo>
                  <a:cubicBezTo>
                    <a:pt x="60" y="0"/>
                    <a:pt x="0" y="60"/>
                    <a:pt x="0" y="155"/>
                  </a:cubicBezTo>
                  <a:lnTo>
                    <a:pt x="0" y="3536"/>
                  </a:lnTo>
                  <a:cubicBezTo>
                    <a:pt x="0" y="3608"/>
                    <a:pt x="60" y="3679"/>
                    <a:pt x="155" y="3679"/>
                  </a:cubicBezTo>
                  <a:lnTo>
                    <a:pt x="3536" y="3679"/>
                  </a:lnTo>
                  <a:cubicBezTo>
                    <a:pt x="3608" y="3679"/>
                    <a:pt x="3679" y="3620"/>
                    <a:pt x="3679" y="3536"/>
                  </a:cubicBezTo>
                  <a:cubicBezTo>
                    <a:pt x="3679" y="3441"/>
                    <a:pt x="3620" y="3382"/>
                    <a:pt x="3536" y="3382"/>
                  </a:cubicBezTo>
                  <a:lnTo>
                    <a:pt x="298" y="3382"/>
                  </a:lnTo>
                  <a:lnTo>
                    <a:pt x="298" y="155"/>
                  </a:lnTo>
                  <a:cubicBezTo>
                    <a:pt x="298" y="84"/>
                    <a:pt x="238" y="0"/>
                    <a:pt x="1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7084996" y="2424246"/>
              <a:ext cx="17683" cy="30441"/>
            </a:xfrm>
            <a:custGeom>
              <a:avLst/>
              <a:gdLst/>
              <a:ahLst/>
              <a:cxnLst/>
              <a:rect l="l" t="t" r="r" b="b"/>
              <a:pathLst>
                <a:path w="298" h="513" extrusionOk="0">
                  <a:moveTo>
                    <a:pt x="155" y="1"/>
                  </a:moveTo>
                  <a:cubicBezTo>
                    <a:pt x="60" y="1"/>
                    <a:pt x="0" y="60"/>
                    <a:pt x="0" y="155"/>
                  </a:cubicBezTo>
                  <a:lnTo>
                    <a:pt x="0" y="358"/>
                  </a:lnTo>
                  <a:cubicBezTo>
                    <a:pt x="0" y="441"/>
                    <a:pt x="60" y="513"/>
                    <a:pt x="155" y="513"/>
                  </a:cubicBezTo>
                  <a:cubicBezTo>
                    <a:pt x="238" y="513"/>
                    <a:pt x="298" y="453"/>
                    <a:pt x="298" y="358"/>
                  </a:cubicBezTo>
                  <a:lnTo>
                    <a:pt x="298" y="155"/>
                  </a:lnTo>
                  <a:cubicBezTo>
                    <a:pt x="298" y="84"/>
                    <a:pt x="238" y="1"/>
                    <a:pt x="1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6942937" y="2094492"/>
              <a:ext cx="28365" cy="25991"/>
            </a:xfrm>
            <a:custGeom>
              <a:avLst/>
              <a:gdLst/>
              <a:ahLst/>
              <a:cxnLst/>
              <a:rect l="l" t="t" r="r" b="b"/>
              <a:pathLst>
                <a:path w="478" h="438" extrusionOk="0">
                  <a:moveTo>
                    <a:pt x="168" y="0"/>
                  </a:moveTo>
                  <a:cubicBezTo>
                    <a:pt x="129" y="0"/>
                    <a:pt x="90" y="15"/>
                    <a:pt x="61" y="45"/>
                  </a:cubicBezTo>
                  <a:cubicBezTo>
                    <a:pt x="1" y="105"/>
                    <a:pt x="1" y="188"/>
                    <a:pt x="61" y="247"/>
                  </a:cubicBezTo>
                  <a:lnTo>
                    <a:pt x="215" y="402"/>
                  </a:lnTo>
                  <a:cubicBezTo>
                    <a:pt x="239" y="426"/>
                    <a:pt x="275" y="438"/>
                    <a:pt x="311" y="438"/>
                  </a:cubicBezTo>
                  <a:cubicBezTo>
                    <a:pt x="358" y="438"/>
                    <a:pt x="394" y="426"/>
                    <a:pt x="418" y="402"/>
                  </a:cubicBezTo>
                  <a:cubicBezTo>
                    <a:pt x="477" y="343"/>
                    <a:pt x="477" y="247"/>
                    <a:pt x="418" y="188"/>
                  </a:cubicBezTo>
                  <a:lnTo>
                    <a:pt x="275" y="45"/>
                  </a:lnTo>
                  <a:cubicBezTo>
                    <a:pt x="245" y="15"/>
                    <a:pt x="206" y="0"/>
                    <a:pt x="1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7217797" y="2370009"/>
              <a:ext cx="28305" cy="26050"/>
            </a:xfrm>
            <a:custGeom>
              <a:avLst/>
              <a:gdLst/>
              <a:ahLst/>
              <a:cxnLst/>
              <a:rect l="l" t="t" r="r" b="b"/>
              <a:pathLst>
                <a:path w="477" h="439" extrusionOk="0">
                  <a:moveTo>
                    <a:pt x="161" y="1"/>
                  </a:moveTo>
                  <a:cubicBezTo>
                    <a:pt x="126" y="1"/>
                    <a:pt x="90" y="16"/>
                    <a:pt x="60" y="46"/>
                  </a:cubicBezTo>
                  <a:cubicBezTo>
                    <a:pt x="1" y="93"/>
                    <a:pt x="1" y="188"/>
                    <a:pt x="60" y="248"/>
                  </a:cubicBezTo>
                  <a:lnTo>
                    <a:pt x="203" y="391"/>
                  </a:lnTo>
                  <a:cubicBezTo>
                    <a:pt x="239" y="427"/>
                    <a:pt x="262" y="438"/>
                    <a:pt x="310" y="438"/>
                  </a:cubicBezTo>
                  <a:cubicBezTo>
                    <a:pt x="358" y="438"/>
                    <a:pt x="382" y="427"/>
                    <a:pt x="417" y="391"/>
                  </a:cubicBezTo>
                  <a:cubicBezTo>
                    <a:pt x="477" y="343"/>
                    <a:pt x="477" y="248"/>
                    <a:pt x="417" y="188"/>
                  </a:cubicBezTo>
                  <a:lnTo>
                    <a:pt x="262" y="46"/>
                  </a:lnTo>
                  <a:cubicBezTo>
                    <a:pt x="233" y="16"/>
                    <a:pt x="197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7217797" y="2094492"/>
              <a:ext cx="28305" cy="25991"/>
            </a:xfrm>
            <a:custGeom>
              <a:avLst/>
              <a:gdLst/>
              <a:ahLst/>
              <a:cxnLst/>
              <a:rect l="l" t="t" r="r" b="b"/>
              <a:pathLst>
                <a:path w="477" h="438" extrusionOk="0">
                  <a:moveTo>
                    <a:pt x="310" y="0"/>
                  </a:moveTo>
                  <a:cubicBezTo>
                    <a:pt x="271" y="0"/>
                    <a:pt x="233" y="15"/>
                    <a:pt x="203" y="45"/>
                  </a:cubicBezTo>
                  <a:lnTo>
                    <a:pt x="60" y="188"/>
                  </a:lnTo>
                  <a:cubicBezTo>
                    <a:pt x="1" y="247"/>
                    <a:pt x="1" y="343"/>
                    <a:pt x="60" y="402"/>
                  </a:cubicBezTo>
                  <a:cubicBezTo>
                    <a:pt x="84" y="426"/>
                    <a:pt x="120" y="438"/>
                    <a:pt x="167" y="438"/>
                  </a:cubicBezTo>
                  <a:cubicBezTo>
                    <a:pt x="203" y="438"/>
                    <a:pt x="239" y="426"/>
                    <a:pt x="262" y="402"/>
                  </a:cubicBezTo>
                  <a:lnTo>
                    <a:pt x="417" y="247"/>
                  </a:lnTo>
                  <a:cubicBezTo>
                    <a:pt x="477" y="188"/>
                    <a:pt x="477" y="105"/>
                    <a:pt x="417" y="45"/>
                  </a:cubicBezTo>
                  <a:cubicBezTo>
                    <a:pt x="387" y="15"/>
                    <a:pt x="349" y="0"/>
                    <a:pt x="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6942937" y="2370009"/>
              <a:ext cx="28365" cy="26050"/>
            </a:xfrm>
            <a:custGeom>
              <a:avLst/>
              <a:gdLst/>
              <a:ahLst/>
              <a:cxnLst/>
              <a:rect l="l" t="t" r="r" b="b"/>
              <a:pathLst>
                <a:path w="478" h="439" extrusionOk="0">
                  <a:moveTo>
                    <a:pt x="316" y="1"/>
                  </a:moveTo>
                  <a:cubicBezTo>
                    <a:pt x="281" y="1"/>
                    <a:pt x="245" y="16"/>
                    <a:pt x="215" y="46"/>
                  </a:cubicBezTo>
                  <a:lnTo>
                    <a:pt x="61" y="188"/>
                  </a:lnTo>
                  <a:cubicBezTo>
                    <a:pt x="1" y="248"/>
                    <a:pt x="1" y="343"/>
                    <a:pt x="61" y="403"/>
                  </a:cubicBezTo>
                  <a:cubicBezTo>
                    <a:pt x="96" y="427"/>
                    <a:pt x="120" y="438"/>
                    <a:pt x="168" y="438"/>
                  </a:cubicBezTo>
                  <a:cubicBezTo>
                    <a:pt x="215" y="438"/>
                    <a:pt x="239" y="427"/>
                    <a:pt x="275" y="403"/>
                  </a:cubicBezTo>
                  <a:lnTo>
                    <a:pt x="418" y="248"/>
                  </a:lnTo>
                  <a:cubicBezTo>
                    <a:pt x="477" y="188"/>
                    <a:pt x="477" y="105"/>
                    <a:pt x="418" y="46"/>
                  </a:cubicBezTo>
                  <a:cubicBezTo>
                    <a:pt x="388" y="16"/>
                    <a:pt x="352" y="1"/>
                    <a:pt x="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6899856" y="215881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67" y="0"/>
                  </a:moveTo>
                  <a:cubicBezTo>
                    <a:pt x="106" y="0"/>
                    <a:pt x="52" y="29"/>
                    <a:pt x="25" y="92"/>
                  </a:cubicBezTo>
                  <a:cubicBezTo>
                    <a:pt x="1" y="164"/>
                    <a:pt x="25" y="247"/>
                    <a:pt x="108" y="283"/>
                  </a:cubicBezTo>
                  <a:lnTo>
                    <a:pt x="298" y="354"/>
                  </a:lnTo>
                  <a:cubicBezTo>
                    <a:pt x="310" y="366"/>
                    <a:pt x="346" y="366"/>
                    <a:pt x="358" y="366"/>
                  </a:cubicBezTo>
                  <a:cubicBezTo>
                    <a:pt x="417" y="366"/>
                    <a:pt x="465" y="342"/>
                    <a:pt x="489" y="283"/>
                  </a:cubicBezTo>
                  <a:cubicBezTo>
                    <a:pt x="525" y="187"/>
                    <a:pt x="489" y="116"/>
                    <a:pt x="417" y="92"/>
                  </a:cubicBezTo>
                  <a:lnTo>
                    <a:pt x="227" y="9"/>
                  </a:lnTo>
                  <a:cubicBezTo>
                    <a:pt x="207" y="3"/>
                    <a:pt x="186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7257377" y="2309957"/>
              <a:ext cx="31154" cy="21778"/>
            </a:xfrm>
            <a:custGeom>
              <a:avLst/>
              <a:gdLst/>
              <a:ahLst/>
              <a:cxnLst/>
              <a:rect l="l" t="t" r="r" b="b"/>
              <a:pathLst>
                <a:path w="525" h="367" extrusionOk="0">
                  <a:moveTo>
                    <a:pt x="170" y="1"/>
                  </a:moveTo>
                  <a:cubicBezTo>
                    <a:pt x="112" y="1"/>
                    <a:pt x="54" y="28"/>
                    <a:pt x="36" y="81"/>
                  </a:cubicBezTo>
                  <a:cubicBezTo>
                    <a:pt x="0" y="165"/>
                    <a:pt x="36" y="248"/>
                    <a:pt x="107" y="284"/>
                  </a:cubicBezTo>
                  <a:lnTo>
                    <a:pt x="298" y="355"/>
                  </a:lnTo>
                  <a:cubicBezTo>
                    <a:pt x="310" y="367"/>
                    <a:pt x="346" y="367"/>
                    <a:pt x="357" y="367"/>
                  </a:cubicBezTo>
                  <a:cubicBezTo>
                    <a:pt x="417" y="367"/>
                    <a:pt x="465" y="343"/>
                    <a:pt x="488" y="284"/>
                  </a:cubicBezTo>
                  <a:cubicBezTo>
                    <a:pt x="524" y="200"/>
                    <a:pt x="488" y="117"/>
                    <a:pt x="417" y="81"/>
                  </a:cubicBezTo>
                  <a:lnTo>
                    <a:pt x="226" y="10"/>
                  </a:lnTo>
                  <a:cubicBezTo>
                    <a:pt x="209" y="4"/>
                    <a:pt x="189" y="1"/>
                    <a:pt x="1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7158458" y="2051767"/>
              <a:ext cx="24092" cy="29195"/>
            </a:xfrm>
            <a:custGeom>
              <a:avLst/>
              <a:gdLst/>
              <a:ahLst/>
              <a:cxnLst/>
              <a:rect l="l" t="t" r="r" b="b"/>
              <a:pathLst>
                <a:path w="406" h="492" extrusionOk="0">
                  <a:moveTo>
                    <a:pt x="237" y="1"/>
                  </a:moveTo>
                  <a:cubicBezTo>
                    <a:pt x="181" y="1"/>
                    <a:pt x="125" y="34"/>
                    <a:pt x="108" y="86"/>
                  </a:cubicBezTo>
                  <a:lnTo>
                    <a:pt x="36" y="277"/>
                  </a:lnTo>
                  <a:cubicBezTo>
                    <a:pt x="0" y="360"/>
                    <a:pt x="36" y="444"/>
                    <a:pt x="108" y="479"/>
                  </a:cubicBezTo>
                  <a:cubicBezTo>
                    <a:pt x="119" y="479"/>
                    <a:pt x="131" y="491"/>
                    <a:pt x="167" y="491"/>
                  </a:cubicBezTo>
                  <a:cubicBezTo>
                    <a:pt x="227" y="491"/>
                    <a:pt x="274" y="467"/>
                    <a:pt x="298" y="396"/>
                  </a:cubicBezTo>
                  <a:lnTo>
                    <a:pt x="369" y="205"/>
                  </a:lnTo>
                  <a:cubicBezTo>
                    <a:pt x="405" y="134"/>
                    <a:pt x="369" y="39"/>
                    <a:pt x="298" y="15"/>
                  </a:cubicBezTo>
                  <a:cubicBezTo>
                    <a:pt x="279" y="5"/>
                    <a:pt x="258" y="1"/>
                    <a:pt x="2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7005837" y="2409589"/>
              <a:ext cx="24804" cy="28839"/>
            </a:xfrm>
            <a:custGeom>
              <a:avLst/>
              <a:gdLst/>
              <a:ahLst/>
              <a:cxnLst/>
              <a:rect l="l" t="t" r="r" b="b"/>
              <a:pathLst>
                <a:path w="418" h="486" extrusionOk="0">
                  <a:moveTo>
                    <a:pt x="255" y="1"/>
                  </a:moveTo>
                  <a:cubicBezTo>
                    <a:pt x="197" y="1"/>
                    <a:pt x="138" y="30"/>
                    <a:pt x="120" y="93"/>
                  </a:cubicBezTo>
                  <a:lnTo>
                    <a:pt x="48" y="283"/>
                  </a:lnTo>
                  <a:cubicBezTo>
                    <a:pt x="1" y="355"/>
                    <a:pt x="48" y="450"/>
                    <a:pt x="120" y="474"/>
                  </a:cubicBezTo>
                  <a:cubicBezTo>
                    <a:pt x="132" y="486"/>
                    <a:pt x="167" y="486"/>
                    <a:pt x="179" y="486"/>
                  </a:cubicBezTo>
                  <a:cubicBezTo>
                    <a:pt x="239" y="486"/>
                    <a:pt x="286" y="462"/>
                    <a:pt x="310" y="402"/>
                  </a:cubicBezTo>
                  <a:lnTo>
                    <a:pt x="382" y="212"/>
                  </a:lnTo>
                  <a:cubicBezTo>
                    <a:pt x="417" y="129"/>
                    <a:pt x="382" y="45"/>
                    <a:pt x="310" y="10"/>
                  </a:cubicBezTo>
                  <a:cubicBezTo>
                    <a:pt x="293" y="4"/>
                    <a:pt x="274" y="1"/>
                    <a:pt x="2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7009397" y="2049987"/>
              <a:ext cx="24033" cy="29551"/>
            </a:xfrm>
            <a:custGeom>
              <a:avLst/>
              <a:gdLst/>
              <a:ahLst/>
              <a:cxnLst/>
              <a:rect l="l" t="t" r="r" b="b"/>
              <a:pathLst>
                <a:path w="405" h="498" extrusionOk="0">
                  <a:moveTo>
                    <a:pt x="161" y="1"/>
                  </a:moveTo>
                  <a:cubicBezTo>
                    <a:pt x="143" y="1"/>
                    <a:pt x="125" y="3"/>
                    <a:pt x="107" y="9"/>
                  </a:cubicBezTo>
                  <a:cubicBezTo>
                    <a:pt x="24" y="45"/>
                    <a:pt x="0" y="128"/>
                    <a:pt x="24" y="212"/>
                  </a:cubicBezTo>
                  <a:lnTo>
                    <a:pt x="107" y="402"/>
                  </a:lnTo>
                  <a:cubicBezTo>
                    <a:pt x="131" y="462"/>
                    <a:pt x="191" y="497"/>
                    <a:pt x="238" y="497"/>
                  </a:cubicBezTo>
                  <a:cubicBezTo>
                    <a:pt x="250" y="497"/>
                    <a:pt x="262" y="497"/>
                    <a:pt x="298" y="474"/>
                  </a:cubicBezTo>
                  <a:cubicBezTo>
                    <a:pt x="369" y="450"/>
                    <a:pt x="405" y="355"/>
                    <a:pt x="369" y="283"/>
                  </a:cubicBezTo>
                  <a:lnTo>
                    <a:pt x="298" y="93"/>
                  </a:lnTo>
                  <a:cubicBezTo>
                    <a:pt x="271" y="29"/>
                    <a:pt x="216" y="1"/>
                    <a:pt x="1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7154897" y="2411429"/>
              <a:ext cx="24092" cy="29136"/>
            </a:xfrm>
            <a:custGeom>
              <a:avLst/>
              <a:gdLst/>
              <a:ahLst/>
              <a:cxnLst/>
              <a:rect l="l" t="t" r="r" b="b"/>
              <a:pathLst>
                <a:path w="406" h="491" extrusionOk="0">
                  <a:moveTo>
                    <a:pt x="167" y="0"/>
                  </a:moveTo>
                  <a:cubicBezTo>
                    <a:pt x="147" y="0"/>
                    <a:pt x="127" y="5"/>
                    <a:pt x="108" y="14"/>
                  </a:cubicBezTo>
                  <a:cubicBezTo>
                    <a:pt x="37" y="38"/>
                    <a:pt x="1" y="133"/>
                    <a:pt x="37" y="205"/>
                  </a:cubicBezTo>
                  <a:lnTo>
                    <a:pt x="108" y="395"/>
                  </a:lnTo>
                  <a:cubicBezTo>
                    <a:pt x="132" y="455"/>
                    <a:pt x="179" y="491"/>
                    <a:pt x="239" y="491"/>
                  </a:cubicBezTo>
                  <a:cubicBezTo>
                    <a:pt x="251" y="491"/>
                    <a:pt x="275" y="491"/>
                    <a:pt x="299" y="479"/>
                  </a:cubicBezTo>
                  <a:cubicBezTo>
                    <a:pt x="370" y="443"/>
                    <a:pt x="406" y="360"/>
                    <a:pt x="370" y="276"/>
                  </a:cubicBezTo>
                  <a:lnTo>
                    <a:pt x="299" y="86"/>
                  </a:lnTo>
                  <a:cubicBezTo>
                    <a:pt x="272" y="33"/>
                    <a:pt x="221" y="0"/>
                    <a:pt x="1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7259454" y="2161606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4" y="1"/>
                  </a:moveTo>
                  <a:cubicBezTo>
                    <a:pt x="335" y="1"/>
                    <a:pt x="316" y="3"/>
                    <a:pt x="299" y="9"/>
                  </a:cubicBezTo>
                  <a:lnTo>
                    <a:pt x="96" y="81"/>
                  </a:lnTo>
                  <a:cubicBezTo>
                    <a:pt x="25" y="117"/>
                    <a:pt x="1" y="200"/>
                    <a:pt x="25" y="283"/>
                  </a:cubicBezTo>
                  <a:cubicBezTo>
                    <a:pt x="37" y="343"/>
                    <a:pt x="96" y="367"/>
                    <a:pt x="156" y="367"/>
                  </a:cubicBezTo>
                  <a:cubicBezTo>
                    <a:pt x="180" y="367"/>
                    <a:pt x="191" y="367"/>
                    <a:pt x="215" y="355"/>
                  </a:cubicBezTo>
                  <a:lnTo>
                    <a:pt x="418" y="283"/>
                  </a:lnTo>
                  <a:cubicBezTo>
                    <a:pt x="489" y="248"/>
                    <a:pt x="513" y="164"/>
                    <a:pt x="489" y="81"/>
                  </a:cubicBezTo>
                  <a:cubicBezTo>
                    <a:pt x="462" y="27"/>
                    <a:pt x="409" y="1"/>
                    <a:pt x="3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6899144" y="2307168"/>
              <a:ext cx="30441" cy="21778"/>
            </a:xfrm>
            <a:custGeom>
              <a:avLst/>
              <a:gdLst/>
              <a:ahLst/>
              <a:cxnLst/>
              <a:rect l="l" t="t" r="r" b="b"/>
              <a:pathLst>
                <a:path w="513" h="367" extrusionOk="0">
                  <a:moveTo>
                    <a:pt x="352" y="0"/>
                  </a:moveTo>
                  <a:cubicBezTo>
                    <a:pt x="334" y="0"/>
                    <a:pt x="316" y="3"/>
                    <a:pt x="298" y="9"/>
                  </a:cubicBezTo>
                  <a:lnTo>
                    <a:pt x="96" y="92"/>
                  </a:lnTo>
                  <a:cubicBezTo>
                    <a:pt x="25" y="116"/>
                    <a:pt x="1" y="212"/>
                    <a:pt x="25" y="283"/>
                  </a:cubicBezTo>
                  <a:cubicBezTo>
                    <a:pt x="60" y="343"/>
                    <a:pt x="96" y="366"/>
                    <a:pt x="156" y="366"/>
                  </a:cubicBezTo>
                  <a:cubicBezTo>
                    <a:pt x="179" y="366"/>
                    <a:pt x="191" y="366"/>
                    <a:pt x="215" y="354"/>
                  </a:cubicBezTo>
                  <a:lnTo>
                    <a:pt x="418" y="283"/>
                  </a:lnTo>
                  <a:cubicBezTo>
                    <a:pt x="489" y="247"/>
                    <a:pt x="513" y="164"/>
                    <a:pt x="489" y="92"/>
                  </a:cubicBezTo>
                  <a:cubicBezTo>
                    <a:pt x="462" y="29"/>
                    <a:pt x="408" y="0"/>
                    <a:pt x="3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Google Shape;861;p36">
            <a:extLst>
              <a:ext uri="{FF2B5EF4-FFF2-40B4-BE49-F238E27FC236}">
                <a16:creationId xmlns:a16="http://schemas.microsoft.com/office/drawing/2014/main" id="{820B4DC6-A3F1-51AF-A498-6B0EECAE38BA}"/>
              </a:ext>
            </a:extLst>
          </p:cNvPr>
          <p:cNvSpPr/>
          <p:nvPr/>
        </p:nvSpPr>
        <p:spPr>
          <a:xfrm>
            <a:off x="7448626" y="395395"/>
            <a:ext cx="1219200" cy="1219200"/>
          </a:xfrm>
          <a:prstGeom prst="pie">
            <a:avLst>
              <a:gd name="adj1" fmla="val 16206756"/>
              <a:gd name="adj2" fmla="val 3975628"/>
            </a:avLst>
          </a:prstGeom>
          <a:solidFill>
            <a:schemeClr val="accent1"/>
          </a:solidFill>
          <a:ln>
            <a:noFill/>
          </a:ln>
          <a:effectLst>
            <a:outerShdw blurRad="142875" algn="bl" rotWithShape="0">
              <a:schemeClr val="accent6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62;p36">
            <a:extLst>
              <a:ext uri="{FF2B5EF4-FFF2-40B4-BE49-F238E27FC236}">
                <a16:creationId xmlns:a16="http://schemas.microsoft.com/office/drawing/2014/main" id="{FB8C9670-DEAC-37F4-90C0-AD41903039C6}"/>
              </a:ext>
            </a:extLst>
          </p:cNvPr>
          <p:cNvSpPr/>
          <p:nvPr/>
        </p:nvSpPr>
        <p:spPr>
          <a:xfrm>
            <a:off x="7654680" y="601506"/>
            <a:ext cx="807105" cy="807105"/>
          </a:xfrm>
          <a:custGeom>
            <a:avLst/>
            <a:gdLst/>
            <a:ahLst/>
            <a:cxnLst/>
            <a:rect l="l" t="t" r="r" b="b"/>
            <a:pathLst>
              <a:path w="20424" h="20424" extrusionOk="0">
                <a:moveTo>
                  <a:pt x="10210" y="1"/>
                </a:moveTo>
                <a:cubicBezTo>
                  <a:pt x="4570" y="1"/>
                  <a:pt x="1" y="4573"/>
                  <a:pt x="1" y="10214"/>
                </a:cubicBezTo>
                <a:cubicBezTo>
                  <a:pt x="1" y="15851"/>
                  <a:pt x="4570" y="20424"/>
                  <a:pt x="10210" y="20424"/>
                </a:cubicBezTo>
                <a:cubicBezTo>
                  <a:pt x="15851" y="20424"/>
                  <a:pt x="20424" y="15851"/>
                  <a:pt x="20424" y="10214"/>
                </a:cubicBezTo>
                <a:cubicBezTo>
                  <a:pt x="20424" y="4573"/>
                  <a:pt x="15851" y="1"/>
                  <a:pt x="10210" y="1"/>
                </a:cubicBezTo>
                <a:close/>
              </a:path>
            </a:pathLst>
          </a:custGeom>
          <a:solidFill>
            <a:schemeClr val="dk2"/>
          </a:solidFill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863;p36">
            <a:extLst>
              <a:ext uri="{FF2B5EF4-FFF2-40B4-BE49-F238E27FC236}">
                <a16:creationId xmlns:a16="http://schemas.microsoft.com/office/drawing/2014/main" id="{48807B51-2F2A-41B5-C27D-80CD10953839}"/>
              </a:ext>
            </a:extLst>
          </p:cNvPr>
          <p:cNvSpPr txBox="1">
            <a:spLocks/>
          </p:cNvSpPr>
          <p:nvPr/>
        </p:nvSpPr>
        <p:spPr>
          <a:xfrm>
            <a:off x="7590545" y="776762"/>
            <a:ext cx="9411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6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linker SemiBold"/>
              <a:buNone/>
              <a:defRPr sz="1200" b="0" i="0" u="none" strike="noStrike" cap="none">
                <a:solidFill>
                  <a:schemeClr val="lt1"/>
                </a:solidFill>
                <a:latin typeface="Blinker SemiBold"/>
                <a:ea typeface="Blinker SemiBold"/>
                <a:cs typeface="Blinker SemiBold"/>
                <a:sym typeface="Blinker SemiBold"/>
              </a:defRPr>
            </a:lvl9pPr>
          </a:lstStyle>
          <a:p>
            <a:r>
              <a:rPr lang="en"/>
              <a:t>38%</a:t>
            </a:r>
          </a:p>
        </p:txBody>
      </p:sp>
      <p:sp>
        <p:nvSpPr>
          <p:cNvPr id="12" name="Google Shape;793;p33">
            <a:extLst>
              <a:ext uri="{FF2B5EF4-FFF2-40B4-BE49-F238E27FC236}">
                <a16:creationId xmlns:a16="http://schemas.microsoft.com/office/drawing/2014/main" id="{8D4FB6CC-677F-E824-FCCA-B2DB4259AA78}"/>
              </a:ext>
            </a:extLst>
          </p:cNvPr>
          <p:cNvSpPr txBox="1">
            <a:spLocks/>
          </p:cNvSpPr>
          <p:nvPr/>
        </p:nvSpPr>
        <p:spPr>
          <a:xfrm>
            <a:off x="2499114" y="4012130"/>
            <a:ext cx="3225912" cy="108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1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ig Shoulders Text Light"/>
              <a:buNone/>
              <a:defRPr sz="2800" b="0" i="0" u="none" strike="noStrike" cap="none">
                <a:solidFill>
                  <a:schemeClr val="lt1"/>
                </a:solidFill>
                <a:latin typeface="Big Shoulders Text Light"/>
                <a:ea typeface="Big Shoulders Text Light"/>
                <a:cs typeface="Big Shoulders Text Light"/>
                <a:sym typeface="Big Shoulders Text Light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Travailler régulièrement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Ne pas tout mettre dans le développement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5FB3C71F-3F41-C0A1-334D-6E839C5756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066230"/>
            <a:ext cx="1483486" cy="111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14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98;p34">
            <a:extLst>
              <a:ext uri="{FF2B5EF4-FFF2-40B4-BE49-F238E27FC236}">
                <a16:creationId xmlns:a16="http://schemas.microsoft.com/office/drawing/2014/main" id="{EED2224F-51BA-12DE-3DE6-C5DDA035477A}"/>
              </a:ext>
            </a:extLst>
          </p:cNvPr>
          <p:cNvSpPr txBox="1">
            <a:spLocks/>
          </p:cNvSpPr>
          <p:nvPr/>
        </p:nvSpPr>
        <p:spPr>
          <a:xfrm>
            <a:off x="713225" y="539500"/>
            <a:ext cx="77592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-GB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F2B9430-FE17-6503-0FAE-3F6F555A4B7E}"/>
              </a:ext>
            </a:extLst>
          </p:cNvPr>
          <p:cNvSpPr txBox="1"/>
          <p:nvPr/>
        </p:nvSpPr>
        <p:spPr>
          <a:xfrm>
            <a:off x="4035199" y="2310140"/>
            <a:ext cx="55068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800" b="0" i="0" u="none" strike="noStrike" kern="0" cap="none" spc="0" normalizeH="0" baseline="0" noProof="0">
                <a:ln>
                  <a:noFill/>
                </a:ln>
                <a:solidFill>
                  <a:srgbClr val="FFFF70"/>
                </a:solidFill>
                <a:effectLst/>
                <a:uLnTx/>
                <a:uFillTx/>
                <a:latin typeface="Blinker SemiBold"/>
                <a:sym typeface="Blinker SemiBold"/>
              </a:rPr>
              <a:t>BUT 2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6173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 14">
            <a:extLst>
              <a:ext uri="{FF2B5EF4-FFF2-40B4-BE49-F238E27FC236}">
                <a16:creationId xmlns:a16="http://schemas.microsoft.com/office/drawing/2014/main" id="{D81FC643-60D8-3E35-AF8F-4F376FD97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899" y="2328909"/>
            <a:ext cx="2560212" cy="2814591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E182504D-76CA-DF87-E3C9-05E74B73F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2600" y="441096"/>
            <a:ext cx="3638400" cy="841800"/>
          </a:xfrm>
        </p:spPr>
        <p:txBody>
          <a:bodyPr/>
          <a:lstStyle/>
          <a:p>
            <a:r>
              <a:rPr lang="fr-FR"/>
              <a:t>Ma recherche de stage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0723BBCC-F900-11E4-F405-7E659ED4E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92600" y="1600476"/>
            <a:ext cx="3638400" cy="722100"/>
          </a:xfrm>
        </p:spPr>
        <p:txBody>
          <a:bodyPr/>
          <a:lstStyle/>
          <a:p>
            <a:r>
              <a:rPr lang="fr-FR"/>
              <a:t>Recherche dès le BUT 1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C0BCB4A-DE2D-FA87-1935-0597EA86A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000" y="3169603"/>
            <a:ext cx="1483486" cy="1114497"/>
          </a:xfrm>
          <a:prstGeom prst="rect">
            <a:avLst/>
          </a:prstGeom>
        </p:spPr>
      </p:pic>
      <p:pic>
        <p:nvPicPr>
          <p:cNvPr id="7" name="Image 6" descr="Une image contenant texte, personne&#10;&#10;Description générée automatiquement">
            <a:extLst>
              <a:ext uri="{FF2B5EF4-FFF2-40B4-BE49-F238E27FC236}">
                <a16:creationId xmlns:a16="http://schemas.microsoft.com/office/drawing/2014/main" id="{62869A43-21FF-0790-3926-DAA7305E21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269" y="390130"/>
            <a:ext cx="7666264" cy="4312274"/>
          </a:xfrm>
          <a:prstGeom prst="rect">
            <a:avLst/>
          </a:prstGeom>
        </p:spPr>
      </p:pic>
      <p:pic>
        <p:nvPicPr>
          <p:cNvPr id="14" name="Image 13" descr="Une image contenant extérieur, ciel, herbe, voyageant&#10;&#10;Description générée automatiquement">
            <a:extLst>
              <a:ext uri="{FF2B5EF4-FFF2-40B4-BE49-F238E27FC236}">
                <a16:creationId xmlns:a16="http://schemas.microsoft.com/office/drawing/2014/main" id="{02B67D78-19A7-6CA1-A545-31275093F8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1450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908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901BEE-4DDB-B2E8-E68C-20D14A83A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Vie étudiante</a:t>
            </a:r>
          </a:p>
        </p:txBody>
      </p:sp>
    </p:spTree>
    <p:extLst>
      <p:ext uri="{BB962C8B-B14F-4D97-AF65-F5344CB8AC3E}">
        <p14:creationId xmlns:p14="http://schemas.microsoft.com/office/powerpoint/2010/main" val="1079257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novo AI Meeting by Slidesgo">
  <a:themeElements>
    <a:clrScheme name="Simple Light">
      <a:dk1>
        <a:srgbClr val="001F35"/>
      </a:dk1>
      <a:lt1>
        <a:srgbClr val="FFFFFF"/>
      </a:lt1>
      <a:dk2>
        <a:srgbClr val="012853"/>
      </a:dk2>
      <a:lt2>
        <a:srgbClr val="FFFF70"/>
      </a:lt2>
      <a:accent1>
        <a:srgbClr val="1FFFCE"/>
      </a:accent1>
      <a:accent2>
        <a:srgbClr val="75FFD7"/>
      </a:accent2>
      <a:accent3>
        <a:srgbClr val="B0FCCE"/>
      </a:accent3>
      <a:accent4>
        <a:srgbClr val="ECFF8C"/>
      </a:accent4>
      <a:accent5>
        <a:srgbClr val="BCFD45"/>
      </a:accent5>
      <a:accent6>
        <a:srgbClr val="77FF4A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5DC7D22A597E4E8E004EF269B15788" ma:contentTypeVersion="5" ma:contentTypeDescription="Crée un document." ma:contentTypeScope="" ma:versionID="827b43e730fe62a60931336ae2d84015">
  <xsd:schema xmlns:xsd="http://www.w3.org/2001/XMLSchema" xmlns:xs="http://www.w3.org/2001/XMLSchema" xmlns:p="http://schemas.microsoft.com/office/2006/metadata/properties" xmlns:ns3="067a3fd8-a12c-4c3b-ae25-cae944020935" xmlns:ns4="0b546d3b-dfa6-4ea4-a3b5-5844b5b0b016" targetNamespace="http://schemas.microsoft.com/office/2006/metadata/properties" ma:root="true" ma:fieldsID="8b4e5e4023fc06321389937d28f3744c" ns3:_="" ns4:_="">
    <xsd:import namespace="067a3fd8-a12c-4c3b-ae25-cae944020935"/>
    <xsd:import namespace="0b546d3b-dfa6-4ea4-a3b5-5844b5b0b01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a3fd8-a12c-4c3b-ae25-cae9440209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546d3b-dfa6-4ea4-a3b5-5844b5b0b016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AD09F3-5FB5-448F-9A5C-D1A67DA02BB6}">
  <ds:schemaRefs>
    <ds:schemaRef ds:uri="067a3fd8-a12c-4c3b-ae25-cae944020935"/>
    <ds:schemaRef ds:uri="0b546d3b-dfa6-4ea4-a3b5-5844b5b0b01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18A4BB2-C5C3-4C21-8B42-2DFD5B8079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0DEB81D-2B5E-4093-A26F-06E9A5F96288}">
  <ds:schemaRefs>
    <ds:schemaRef ds:uri="067a3fd8-a12c-4c3b-ae25-cae944020935"/>
    <ds:schemaRef ds:uri="0b546d3b-dfa6-4ea4-a3b5-5844b5b0b01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Application>Microsoft Office PowerPoint</Application>
  <PresentationFormat>On-screen Show (16:9)</PresentationFormat>
  <Slides>12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Innovo AI Meeting by Slidesgo</vt:lpstr>
      <vt:lpstr>Présentation de Théo Poulain</vt:lpstr>
      <vt:lpstr>Mon parcours</vt:lpstr>
      <vt:lpstr>Ce que j’ai appris</vt:lpstr>
      <vt:lpstr>SAE Semestre 1</vt:lpstr>
      <vt:lpstr>SAE Semestre 2</vt:lpstr>
      <vt:lpstr>SAE Semestre 2</vt:lpstr>
      <vt:lpstr>PowerPoint Presentation</vt:lpstr>
      <vt:lpstr>Ma recherche de stage</vt:lpstr>
      <vt:lpstr>Vie étudiante</vt:lpstr>
      <vt:lpstr>Je le referais ?</vt:lpstr>
      <vt:lpstr>Futur</vt:lpstr>
      <vt:lpstr>Abonnez vous ou conséquence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INFO 1</dc:title>
  <dc:creator>Theo Challon</dc:creator>
  <cp:revision>31</cp:revision>
  <dcterms:modified xsi:type="dcterms:W3CDTF">2022-10-11T15:52:35Z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0x0101000F5DC7D22A597E4E8E004EF269B15788</vt:lpwstr>
  </property>
</Properties>
</file>