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9" autoAdjust="0"/>
    <p:restoredTop sz="94660"/>
  </p:normalViewPr>
  <p:slideViewPr>
    <p:cSldViewPr snapToGrid="0">
      <p:cViewPr varScale="1">
        <p:scale>
          <a:sx n="86" d="100"/>
          <a:sy n="86" d="100"/>
        </p:scale>
        <p:origin x="33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6FD69-3AB9-4BCE-9436-91ED1041062C}" type="datetimeFigureOut">
              <a:rPr lang="fr-FR" smtClean="0"/>
              <a:t>18/10/2021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B7D61-F69A-4AC9-9175-B416DE45CA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0954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6FD69-3AB9-4BCE-9436-91ED1041062C}" type="datetimeFigureOut">
              <a:rPr lang="fr-FR" smtClean="0"/>
              <a:t>18/10/2021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B7D61-F69A-4AC9-9175-B416DE45CA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8964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6FD69-3AB9-4BCE-9436-91ED1041062C}" type="datetimeFigureOut">
              <a:rPr lang="fr-FR" smtClean="0"/>
              <a:t>18/10/2021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B7D61-F69A-4AC9-9175-B416DE45CA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7346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6FD69-3AB9-4BCE-9436-91ED1041062C}" type="datetimeFigureOut">
              <a:rPr lang="fr-FR" smtClean="0"/>
              <a:t>18/10/2021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B7D61-F69A-4AC9-9175-B416DE45CA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1180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6FD69-3AB9-4BCE-9436-91ED1041062C}" type="datetimeFigureOut">
              <a:rPr lang="fr-FR" smtClean="0"/>
              <a:t>18/10/2021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B7D61-F69A-4AC9-9175-B416DE45CA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5592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6FD69-3AB9-4BCE-9436-91ED1041062C}" type="datetimeFigureOut">
              <a:rPr lang="fr-FR" smtClean="0"/>
              <a:t>18/10/2021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B7D61-F69A-4AC9-9175-B416DE45CA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4778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6FD69-3AB9-4BCE-9436-91ED1041062C}" type="datetimeFigureOut">
              <a:rPr lang="fr-FR" smtClean="0"/>
              <a:t>18/10/2021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B7D61-F69A-4AC9-9175-B416DE45CA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1804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6FD69-3AB9-4BCE-9436-91ED1041062C}" type="datetimeFigureOut">
              <a:rPr lang="fr-FR" smtClean="0"/>
              <a:t>18/10/2021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B7D61-F69A-4AC9-9175-B416DE45CA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9310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6FD69-3AB9-4BCE-9436-91ED1041062C}" type="datetimeFigureOut">
              <a:rPr lang="fr-FR" smtClean="0"/>
              <a:t>18/10/2021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B7D61-F69A-4AC9-9175-B416DE45CA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7360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6FD69-3AB9-4BCE-9436-91ED1041062C}" type="datetimeFigureOut">
              <a:rPr lang="fr-FR" smtClean="0"/>
              <a:t>18/10/2021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B7D61-F69A-4AC9-9175-B416DE45CA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6283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6FD69-3AB9-4BCE-9436-91ED1041062C}" type="datetimeFigureOut">
              <a:rPr lang="fr-FR" smtClean="0"/>
              <a:t>18/10/2021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B7D61-F69A-4AC9-9175-B416DE45CA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9275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D6FD69-3AB9-4BCE-9436-91ED1041062C}" type="datetimeFigureOut">
              <a:rPr lang="fr-FR" smtClean="0"/>
              <a:t>18/10/2021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7B7D61-F69A-4AC9-9175-B416DE45CA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0126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12"/>
          <p:cNvSpPr txBox="1">
            <a:spLocks noChangeArrowheads="1"/>
          </p:cNvSpPr>
          <p:nvPr/>
        </p:nvSpPr>
        <p:spPr bwMode="auto">
          <a:xfrm>
            <a:off x="2213426" y="1045584"/>
            <a:ext cx="8111220" cy="68390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fr-FR" altLang="fr-FR" sz="3844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Comment utiliser </a:t>
            </a:r>
            <a:r>
              <a:rPr lang="fr-FR" altLang="fr-FR" sz="3844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r>
              <a:rPr lang="fr-FR" altLang="fr-FR" sz="3844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? 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876" y="37563"/>
            <a:ext cx="11086850" cy="6820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556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2"/>
          <p:cNvSpPr txBox="1">
            <a:spLocks noChangeArrowheads="1"/>
          </p:cNvSpPr>
          <p:nvPr/>
        </p:nvSpPr>
        <p:spPr bwMode="auto">
          <a:xfrm>
            <a:off x="3453722" y="2910591"/>
            <a:ext cx="6732909" cy="646331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fr-FR" altLang="fr-FR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 qu’il ne faut pas faire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30687" cy="6858000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6179" y="5395084"/>
            <a:ext cx="1945821" cy="1462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445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30687" cy="6858000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6179" y="5395084"/>
            <a:ext cx="1945821" cy="1462916"/>
          </a:xfrm>
          <a:prstGeom prst="rect">
            <a:avLst/>
          </a:prstGeom>
        </p:spPr>
      </p:pic>
      <p:sp>
        <p:nvSpPr>
          <p:cNvPr id="5" name="Espace réservé du contenu 1"/>
          <p:cNvSpPr txBox="1">
            <a:spLocks/>
          </p:cNvSpPr>
          <p:nvPr/>
        </p:nvSpPr>
        <p:spPr>
          <a:xfrm>
            <a:off x="2193271" y="1351231"/>
            <a:ext cx="7892984" cy="43836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fr-FR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Écrire des romans dans chaque « slide* »</a:t>
            </a:r>
          </a:p>
          <a:p>
            <a:pPr>
              <a:defRPr/>
            </a:pP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r>
              <a:rPr lang="fr-FR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Jouer avec toutes les fonctions du logiciel (animations visuelles, sonores…) : ça perturbe le discours.</a:t>
            </a:r>
            <a:br>
              <a:rPr lang="fr-FR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r>
              <a:rPr lang="fr-FR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Utiliser plusieurs polices différentes.</a:t>
            </a:r>
            <a:br>
              <a:rPr lang="fr-FR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r>
              <a:rPr lang="fr-FR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Abuser des couleurs.</a:t>
            </a:r>
            <a:br>
              <a:rPr lang="fr-FR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r>
              <a:rPr lang="fr-FR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Produire un très grand nombre de slides.</a:t>
            </a:r>
            <a:br>
              <a:rPr lang="fr-FR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r>
              <a:rPr lang="fr-FR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Remplir de graphiques illisibles.</a:t>
            </a:r>
            <a:br>
              <a:rPr lang="fr-FR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r>
              <a:rPr lang="fr-FR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Lire le contenu des slides devant son assistance</a:t>
            </a:r>
          </a:p>
          <a:p>
            <a:endParaRPr lang="fr-FR" dirty="0"/>
          </a:p>
        </p:txBody>
      </p:sp>
      <p:sp>
        <p:nvSpPr>
          <p:cNvPr id="6" name="Espace réservé du texte 2"/>
          <p:cNvSpPr txBox="1">
            <a:spLocks/>
          </p:cNvSpPr>
          <p:nvPr/>
        </p:nvSpPr>
        <p:spPr>
          <a:xfrm>
            <a:off x="2193101" y="609639"/>
            <a:ext cx="7892984" cy="471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4000" b="1" dirty="0">
                <a:latin typeface="Arial" panose="020B0604020202020204" pitchFamily="34" charset="0"/>
                <a:cs typeface="Arial" panose="020B0604020202020204" pitchFamily="34" charset="0"/>
              </a:rPr>
              <a:t>Ce qu’il ne faut pas faire</a:t>
            </a:r>
          </a:p>
        </p:txBody>
      </p:sp>
    </p:spTree>
    <p:extLst>
      <p:ext uri="{BB962C8B-B14F-4D97-AF65-F5344CB8AC3E}">
        <p14:creationId xmlns:p14="http://schemas.microsoft.com/office/powerpoint/2010/main" val="2745040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30687" cy="6858000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6179" y="5395084"/>
            <a:ext cx="1945821" cy="1462916"/>
          </a:xfrm>
          <a:prstGeom prst="rect">
            <a:avLst/>
          </a:prstGeom>
        </p:spPr>
      </p:pic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7192917"/>
              </p:ext>
            </p:extLst>
          </p:nvPr>
        </p:nvGraphicFramePr>
        <p:xfrm>
          <a:off x="2518053" y="1259790"/>
          <a:ext cx="6840760" cy="26431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39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89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085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60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33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49596">
                <a:tc>
                  <a:txBody>
                    <a:bodyPr/>
                    <a:lstStyle/>
                    <a:p>
                      <a:r>
                        <a:rPr lang="fr-FR" sz="1200" dirty="0" err="1"/>
                        <a:t>xxxxxxxx</a:t>
                      </a:r>
                      <a:endParaRPr lang="fr-FR" sz="1200" dirty="0"/>
                    </a:p>
                  </a:txBody>
                  <a:tcPr marL="91444" marR="91444" marT="45710" marB="4571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baseline="0" dirty="0" err="1"/>
                        <a:t>xxxxxxxxxxx</a:t>
                      </a:r>
                      <a:endParaRPr lang="fr-FR" sz="1200" dirty="0"/>
                    </a:p>
                  </a:txBody>
                  <a:tcPr marL="91444" marR="91444" marT="45710" marB="4571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 err="1"/>
                        <a:t>xxxxxxx</a:t>
                      </a:r>
                      <a:endParaRPr lang="fr-FR" sz="1200" dirty="0"/>
                    </a:p>
                  </a:txBody>
                  <a:tcPr marL="91444" marR="91444" marT="45710" marB="4571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err="1"/>
                        <a:t>xxxxxxxxxx</a:t>
                      </a:r>
                      <a:endParaRPr lang="fr-FR" sz="1200" dirty="0"/>
                    </a:p>
                    <a:p>
                      <a:endParaRPr lang="fr-FR" sz="1200" dirty="0"/>
                    </a:p>
                  </a:txBody>
                  <a:tcPr marL="91444" marR="91444" marT="45710" marB="4571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 err="1"/>
                        <a:t>xxxxxxxxxxx</a:t>
                      </a:r>
                      <a:endParaRPr lang="fr-FR" sz="1200" dirty="0"/>
                    </a:p>
                  </a:txBody>
                  <a:tcPr marL="91444" marR="91444" marT="45710" marB="4571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3592">
                <a:tc>
                  <a:txBody>
                    <a:bodyPr/>
                    <a:lstStyle/>
                    <a:p>
                      <a:r>
                        <a:rPr lang="fr-FR" sz="1200" dirty="0" err="1">
                          <a:solidFill>
                            <a:schemeClr val="bg1"/>
                          </a:solidFill>
                        </a:rPr>
                        <a:t>xxxxxxxxxx</a:t>
                      </a:r>
                      <a:endParaRPr lang="fr-FR" sz="1200" dirty="0">
                        <a:solidFill>
                          <a:schemeClr val="bg1"/>
                        </a:solidFill>
                      </a:endParaRPr>
                    </a:p>
                  </a:txBody>
                  <a:tcPr marL="91444" marR="91444" marT="45710" marB="45710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fr-FR" sz="1200" dirty="0" err="1">
                          <a:solidFill>
                            <a:schemeClr val="bg1"/>
                          </a:solidFill>
                        </a:rPr>
                        <a:t>xxxxxxxx</a:t>
                      </a:r>
                      <a:endParaRPr lang="fr-FR" sz="1200" dirty="0">
                        <a:solidFill>
                          <a:schemeClr val="bg1"/>
                        </a:solidFill>
                      </a:endParaRPr>
                    </a:p>
                  </a:txBody>
                  <a:tcPr marL="91444" marR="91444" marT="45710" marB="45710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fr-FR" sz="1200" kern="12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xxxxxxxxxxxxx</a:t>
                      </a:r>
                      <a:endParaRPr lang="fr-FR" sz="12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4" marR="91444" marT="45710" marB="45710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kern="12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xxxxxxxx</a:t>
                      </a:r>
                      <a:endParaRPr lang="fr-FR" sz="12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4" marR="91444" marT="45710" marB="45710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kern="12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xxxxxxxxxxxxx</a:t>
                      </a:r>
                      <a:endParaRPr lang="fr-FR" sz="12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4" marR="91444" marT="45710" marB="45710"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2662071" y="5972279"/>
            <a:ext cx="3781425" cy="30797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fr-FR" altLang="fr-FR" sz="1400" b="1" i="1" dirty="0">
                <a:solidFill>
                  <a:schemeClr val="bg1"/>
                </a:solidFill>
              </a:rPr>
              <a:t>Contact : 02 97xxxxxxxxxxxxxxx</a:t>
            </a:r>
          </a:p>
        </p:txBody>
      </p:sp>
      <p:sp>
        <p:nvSpPr>
          <p:cNvPr id="9" name="Espace réservé du texte 2"/>
          <p:cNvSpPr txBox="1">
            <a:spLocks/>
          </p:cNvSpPr>
          <p:nvPr/>
        </p:nvSpPr>
        <p:spPr>
          <a:xfrm>
            <a:off x="2193101" y="609639"/>
            <a:ext cx="7892984" cy="471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4000" b="1" dirty="0">
                <a:latin typeface="Arial" panose="020B0604020202020204" pitchFamily="34" charset="0"/>
                <a:cs typeface="Arial" panose="020B0604020202020204" pitchFamily="34" charset="0"/>
              </a:rPr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336785822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98</Words>
  <Application>Microsoft Office PowerPoint</Application>
  <PresentationFormat>Grand écran</PresentationFormat>
  <Paragraphs>23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souquet</dc:creator>
  <cp:lastModifiedBy>Marie-Sophie Lehalle</cp:lastModifiedBy>
  <cp:revision>2</cp:revision>
  <dcterms:created xsi:type="dcterms:W3CDTF">2020-10-14T09:38:15Z</dcterms:created>
  <dcterms:modified xsi:type="dcterms:W3CDTF">2021-10-18T15:26:28Z</dcterms:modified>
</cp:coreProperties>
</file>