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ntroduction-to-docker-compose-1-2048.jpeg" descr="introduction-to-docker-compose-1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6" name="introduction-to-docker-compose-10-2048.jpeg" descr="introduction-to-docker-compose-10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1" name="introduction-to-docker-compose-11-2048.jpeg" descr="introduction-to-docker-compose-11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introduction-to-docker-compose-12-2048.jpeg" descr="introduction-to-docker-compose-12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introduction-to-docker-compose-13-2048.jpeg" descr="introduction-to-docker-compose-13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6" name="introduction-to-docker-compose-14-2048.jpeg" descr="introduction-to-docker-compose-14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9" name="introduction-to-docker-compose-15-2048.jpeg" descr="introduction-to-docker-compose-15-2048.jpeg"/>
          <p:cNvPicPr>
            <a:picLocks noChangeAspect="1"/>
          </p:cNvPicPr>
          <p:nvPr/>
        </p:nvPicPr>
        <p:blipFill>
          <a:blip r:embed="rId2">
            <a:extLst/>
          </a:blip>
          <a:srcRect l="4947" t="17300" r="4947" b="75884"/>
          <a:stretch>
            <a:fillRect/>
          </a:stretch>
        </p:blipFill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5" name="introduction-to-docker-compose-16-2048.jpeg" descr="introduction-to-docker-compose-16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0" name="introduction-to-docker-compose-17-2048.jpeg" descr="introduction-to-docker-compose-17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5" name="introduction-to-docker-compose-18-2048.jpeg" descr="introduction-to-docker-compose-18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0" name="introduction-to-docker-compose-19-2048.jpeg" descr="introduction-to-docker-compose-19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introduction-to-docker-compose-2-2048.jpeg" descr="introduction-to-docker-compose-2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5" name="introduction-to-docker-compose-20-2048.jpeg" descr="introduction-to-docker-compose-20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0" name="introduction-to-docker-compose-21-2048.jpeg" descr="introduction-to-docker-compose-21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introduction-to-docker-compose-22-204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introduction-to-docker-compose-22-2048</a:t>
            </a:r>
          </a:p>
        </p:txBody>
      </p:sp>
      <p:pic>
        <p:nvPicPr>
          <p:cNvPr id="255" name="introduction-to-docker-compose-22-2048.jpeg" descr="introduction-to-docker-compose-22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0" name="introduction-to-docker-compose-23-2048.jpeg" descr="introduction-to-docker-compose-23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5" name="introduction-to-docker-compose-24-2048.jpeg" descr="introduction-to-docker-compose-24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0" name="introduction-to-docker-compose-25-2048.jpeg" descr="introduction-to-docker-compose-25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5" name="introduction-to-docker-compose-26-2048.jpeg" descr="introduction-to-docker-compose-26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0" name="introduction-to-docker-compose-27-2048.jpeg" descr="introduction-to-docker-compose-27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5" name="introduction-to-docker-compose-28-2048.jpeg" descr="introduction-to-docker-compose-28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0" name="introduction-to-docker-compose-29-2048.jpeg" descr="introduction-to-docker-compose-29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1" name="introduction-to-docker-compose-3-2048.jpeg" descr="introduction-to-docker-compose-3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6" name="introduction-to-docker-compose-4-2048.jpeg" descr="introduction-to-docker-compose-4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introduction-to-docker-compose-5-2048.jpeg" descr="introduction-to-docker-compose-5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6" name="introduction-to-docker-compose-6-2048.jpeg" descr="introduction-to-docker-compose-6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introduction-to-docker-compose-7-2048.jpeg" descr="introduction-to-docker-compose-7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6" name="introduction-to-docker-compose-8-2048.jpeg" descr="introduction-to-docker-compose-8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introduction-to-docker-compose-9-2048.jpeg" descr="introduction-to-docker-compose-9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