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4" r:id="rId7"/>
    <p:sldId id="266" r:id="rId8"/>
    <p:sldId id="267" r:id="rId9"/>
    <p:sldId id="272" r:id="rId10"/>
    <p:sldId id="269" r:id="rId11"/>
    <p:sldId id="268" r:id="rId12"/>
    <p:sldId id="273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64" d="100"/>
          <a:sy n="64" d="100"/>
        </p:scale>
        <p:origin x="784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427-ABE1-2548-AC69-26C5A682F4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5-07A1-D943-B2DD-BCB5DD9683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74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427-ABE1-2548-AC69-26C5A682F4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5-07A1-D943-B2DD-BCB5DD9683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427-ABE1-2548-AC69-26C5A682F4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5-07A1-D943-B2DD-BCB5DD9683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6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427-ABE1-2548-AC69-26C5A682F4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5-07A1-D943-B2DD-BCB5DD9683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427-ABE1-2548-AC69-26C5A682F4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5-07A1-D943-B2DD-BCB5DD9683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7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427-ABE1-2548-AC69-26C5A682F4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5-07A1-D943-B2DD-BCB5DD9683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427-ABE1-2548-AC69-26C5A682F4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5-07A1-D943-B2DD-BCB5DD9683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427-ABE1-2548-AC69-26C5A682F4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5-07A1-D943-B2DD-BCB5DD9683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1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427-ABE1-2548-AC69-26C5A682F4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5-07A1-D943-B2DD-BCB5DD9683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427-ABE1-2548-AC69-26C5A682F4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5-07A1-D943-B2DD-BCB5DD9683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D427-ABE1-2548-AC69-26C5A682F4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53885-07A1-D943-B2DD-BCB5DD9683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D427-ABE1-2548-AC69-26C5A682F43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3885-07A1-D943-B2DD-BCB5DD96833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2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07119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CV WRITING</a:t>
            </a:r>
            <a:br>
              <a:rPr lang="en-US" sz="5400" dirty="0">
                <a:solidFill>
                  <a:srgbClr val="FF0000"/>
                </a:solidFill>
              </a:rPr>
            </a:b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626" y="3009899"/>
            <a:ext cx="8840382" cy="3166923"/>
          </a:xfrm>
          <a:ln>
            <a:solidFill>
              <a:srgbClr val="4B5A60"/>
            </a:solidFill>
          </a:ln>
        </p:spPr>
        <p:txBody>
          <a:bodyPr/>
          <a:lstStyle/>
          <a:p>
            <a:r>
              <a:rPr lang="en-US" u="sng" dirty="0">
                <a:solidFill>
                  <a:srgbClr val="000000"/>
                </a:solidFill>
              </a:rPr>
              <a:t>Objectives</a:t>
            </a:r>
          </a:p>
          <a:p>
            <a:endParaRPr lang="en-US" u="sng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How to write your CV / Resume.</a:t>
            </a:r>
          </a:p>
        </p:txBody>
      </p:sp>
    </p:spTree>
    <p:extLst>
      <p:ext uri="{BB962C8B-B14F-4D97-AF65-F5344CB8AC3E}">
        <p14:creationId xmlns:p14="http://schemas.microsoft.com/office/powerpoint/2010/main" val="4104496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D12D7-153C-4016-8ABB-37FE34D06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6546"/>
            <a:ext cx="7772400" cy="1470025"/>
          </a:xfrm>
        </p:spPr>
        <p:txBody>
          <a:bodyPr/>
          <a:lstStyle/>
          <a:p>
            <a:r>
              <a:rPr lang="fr-FR" dirty="0" err="1"/>
              <a:t>Skills</a:t>
            </a:r>
            <a:r>
              <a:rPr lang="fr-FR" dirty="0"/>
              <a:t> &amp; </a:t>
            </a:r>
            <a:r>
              <a:rPr lang="fr-FR" dirty="0" err="1"/>
              <a:t>achievements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3D721B-0192-4499-A9EF-F2A1C7B74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839" y="1716571"/>
            <a:ext cx="6311900" cy="3730072"/>
          </a:xfrm>
        </p:spPr>
        <p:txBody>
          <a:bodyPr>
            <a:normAutofit/>
          </a:bodyPr>
          <a:lstStyle/>
          <a:p>
            <a:pPr algn="l"/>
            <a:r>
              <a:rPr lang="en-US" sz="2000" i="0" dirty="0">
                <a:solidFill>
                  <a:schemeClr val="tx1"/>
                </a:solidFill>
                <a:effectLst/>
                <a:latin typeface="+mj-lt"/>
              </a:rPr>
              <a:t>This is where you talk about the foreign languages you speak and the IT packages you can competently use. </a:t>
            </a:r>
          </a:p>
          <a:p>
            <a:pPr algn="l"/>
            <a:endParaRPr lang="en-US" sz="2000" dirty="0">
              <a:solidFill>
                <a:srgbClr val="FF0000"/>
              </a:solidFill>
              <a:latin typeface="+mj-lt"/>
            </a:endParaRPr>
          </a:p>
          <a:p>
            <a:pPr algn="l"/>
            <a:r>
              <a:rPr lang="en-US" sz="2000" b="1" i="0" dirty="0">
                <a:solidFill>
                  <a:srgbClr val="FF0000"/>
                </a:solidFill>
                <a:effectLst/>
                <a:latin typeface="+mj-lt"/>
              </a:rPr>
              <a:t>The key skills that you list should be relevant to the job.</a:t>
            </a:r>
          </a:p>
        </p:txBody>
      </p:sp>
    </p:spTree>
    <p:extLst>
      <p:ext uri="{BB962C8B-B14F-4D97-AF65-F5344CB8AC3E}">
        <p14:creationId xmlns:p14="http://schemas.microsoft.com/office/powerpoint/2010/main" val="421677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D12D7-153C-4016-8ABB-37FE34D06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6546"/>
            <a:ext cx="7772400" cy="1470025"/>
          </a:xfrm>
        </p:spPr>
        <p:txBody>
          <a:bodyPr/>
          <a:lstStyle/>
          <a:p>
            <a:r>
              <a:rPr lang="fr-FR" dirty="0"/>
              <a:t>Education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3D721B-0192-4499-A9EF-F2A1C7B74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839" y="1716571"/>
            <a:ext cx="6311900" cy="373007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0B0C0C"/>
                </a:solidFill>
                <a:latin typeface="+mj-lt"/>
              </a:rPr>
              <a:t>Y</a:t>
            </a:r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ou can add this section after your personal profile if you are early on in your career.</a:t>
            </a:r>
            <a:r>
              <a:rPr lang="en-US" sz="2000" b="1" i="0" dirty="0">
                <a:solidFill>
                  <a:srgbClr val="0B0C0C"/>
                </a:solidFill>
                <a:effectLst/>
                <a:latin typeface="+mj-lt"/>
              </a:rPr>
              <a:t> If you’re older and already have experience, place it after your work history and skills.</a:t>
            </a:r>
          </a:p>
          <a:p>
            <a:pPr algn="l"/>
            <a:endParaRPr lang="en-US" sz="2000" b="1" dirty="0">
              <a:solidFill>
                <a:srgbClr val="0B0C0C"/>
              </a:solidFill>
              <a:latin typeface="+mj-lt"/>
            </a:endParaRPr>
          </a:p>
          <a:p>
            <a:pPr algn="l"/>
            <a:r>
              <a:rPr lang="en-US" sz="2000" b="1" i="0" dirty="0">
                <a:solidFill>
                  <a:srgbClr val="0B0C0C"/>
                </a:solidFill>
                <a:effectLst/>
                <a:latin typeface="+mj-lt"/>
              </a:rPr>
              <a:t>Whatever order you choose,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 names of your qualifications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 school, college or university where you studied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 dates you attended</a:t>
            </a:r>
          </a:p>
          <a:p>
            <a:pPr algn="l"/>
            <a:endParaRPr lang="en-US" sz="2000" b="1" i="0" dirty="0">
              <a:solidFill>
                <a:srgbClr val="0B0C0C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317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829BC76-84CF-4AD6-A106-E93251FD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25" y="339725"/>
            <a:ext cx="7550150" cy="61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D12D7-153C-4016-8ABB-37FE34D06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6546"/>
            <a:ext cx="7772400" cy="1470025"/>
          </a:xfrm>
        </p:spPr>
        <p:txBody>
          <a:bodyPr/>
          <a:lstStyle/>
          <a:p>
            <a:r>
              <a:rPr lang="fr-FR" dirty="0" err="1"/>
              <a:t>Interests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3D721B-0192-4499-A9EF-F2A1C7B74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839" y="1716571"/>
            <a:ext cx="6311900" cy="3730072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Try to show the skills you have through your hobbies and interests. </a:t>
            </a:r>
          </a:p>
          <a:p>
            <a:pPr algn="l"/>
            <a:r>
              <a:rPr lang="en-US" sz="2000" b="1" i="0" dirty="0">
                <a:solidFill>
                  <a:srgbClr val="0B0C0C"/>
                </a:solidFill>
                <a:effectLst/>
                <a:latin typeface="+mj-lt"/>
              </a:rPr>
              <a:t>Focus on examples that show you have relevant skills for the job.</a:t>
            </a:r>
          </a:p>
          <a:p>
            <a:pPr algn="l"/>
            <a:r>
              <a:rPr lang="en-US" sz="2000" b="1" i="0" dirty="0">
                <a:solidFill>
                  <a:srgbClr val="0B0C0C"/>
                </a:solidFill>
                <a:effectLst/>
                <a:latin typeface="+mj-lt"/>
              </a:rPr>
              <a:t>This section of a CV is useful if you do not have much work experience.</a:t>
            </a:r>
          </a:p>
        </p:txBody>
      </p:sp>
    </p:spTree>
    <p:extLst>
      <p:ext uri="{BB962C8B-B14F-4D97-AF65-F5344CB8AC3E}">
        <p14:creationId xmlns:p14="http://schemas.microsoft.com/office/powerpoint/2010/main" val="381771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D12D7-153C-4016-8ABB-37FE34D06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6546"/>
            <a:ext cx="7772400" cy="1470025"/>
          </a:xfrm>
        </p:spPr>
        <p:txBody>
          <a:bodyPr/>
          <a:lstStyle/>
          <a:p>
            <a:r>
              <a:rPr lang="fr-FR" dirty="0" err="1"/>
              <a:t>References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3D721B-0192-4499-A9EF-F2A1C7B74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839" y="1716571"/>
            <a:ext cx="6311900" cy="3730072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B0C0C"/>
                </a:solidFill>
                <a:effectLst/>
              </a:rPr>
              <a:t>You can leave out the details of your references at this point, or mention that 'references are available on request'. </a:t>
            </a:r>
          </a:p>
          <a:p>
            <a:pPr algn="l"/>
            <a:r>
              <a:rPr lang="en-US" sz="2000" b="0" i="0" dirty="0">
                <a:solidFill>
                  <a:srgbClr val="0B0C0C"/>
                </a:solidFill>
                <a:effectLst/>
              </a:rPr>
              <a:t>The recruiter will ask for these when you get through to the next stage.</a:t>
            </a:r>
          </a:p>
        </p:txBody>
      </p:sp>
    </p:spTree>
    <p:extLst>
      <p:ext uri="{BB962C8B-B14F-4D97-AF65-F5344CB8AC3E}">
        <p14:creationId xmlns:p14="http://schemas.microsoft.com/office/powerpoint/2010/main" val="164682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sume-examples-for-college-studentsstudent-resume-sample-college-click-above-for-other-student-samples-ujcsbrb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699" y="0"/>
            <a:ext cx="4848301" cy="6858000"/>
          </a:xfrm>
          <a:prstGeom prst="rect">
            <a:avLst/>
          </a:prstGeom>
        </p:spPr>
      </p:pic>
      <p:pic>
        <p:nvPicPr>
          <p:cNvPr id="4" name="Picture 3" descr="cv_debutant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32"/>
          <a:stretch/>
        </p:blipFill>
        <p:spPr>
          <a:xfrm>
            <a:off x="1" y="0"/>
            <a:ext cx="4660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3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9AD21C8-911E-4309-BD9B-E8C73152A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838986"/>
            <a:ext cx="6400800" cy="4799814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 are the main </a:t>
            </a:r>
            <a:r>
              <a:rPr lang="fr-FR" dirty="0" err="1">
                <a:solidFill>
                  <a:schemeClr val="tx1"/>
                </a:solidFill>
              </a:rPr>
              <a:t>differences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can notice </a:t>
            </a:r>
            <a:r>
              <a:rPr lang="fr-FR" dirty="0" err="1">
                <a:solidFill>
                  <a:schemeClr val="tx1"/>
                </a:solidFill>
              </a:rPr>
              <a:t>between</a:t>
            </a:r>
            <a:r>
              <a:rPr lang="fr-FR" dirty="0">
                <a:solidFill>
                  <a:schemeClr val="tx1"/>
                </a:solidFill>
              </a:rPr>
              <a:t> the French and US </a:t>
            </a:r>
            <a:r>
              <a:rPr lang="fr-FR" dirty="0" err="1">
                <a:solidFill>
                  <a:schemeClr val="tx1"/>
                </a:solidFill>
              </a:rPr>
              <a:t>resumés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presented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above</a:t>
            </a:r>
            <a:r>
              <a:rPr lang="fr-FR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994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F43DBBA-D3C5-499D-8D23-0D48A058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874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3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ED8274C-4781-43C0-9A6B-C66280158F93}"/>
              </a:ext>
            </a:extLst>
          </p:cNvPr>
          <p:cNvSpPr txBox="1"/>
          <p:nvPr/>
        </p:nvSpPr>
        <p:spPr>
          <a:xfrm>
            <a:off x="895546" y="801278"/>
            <a:ext cx="7522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MS Mincho" panose="02020609040205080304" pitchFamily="49" charset="-128"/>
              </a:rPr>
              <a:t>What are the</a:t>
            </a:r>
            <a:r>
              <a:rPr lang="en-US" sz="3200" dirty="0"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 different sections to include in a CV (UK) / Resume (US)?</a:t>
            </a:r>
            <a:endParaRPr lang="fr-FR" sz="32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2B7274C-A88A-4B52-80FE-DB7ED9938040}"/>
              </a:ext>
            </a:extLst>
          </p:cNvPr>
          <p:cNvSpPr txBox="1"/>
          <p:nvPr/>
        </p:nvSpPr>
        <p:spPr>
          <a:xfrm>
            <a:off x="895546" y="2064469"/>
            <a:ext cx="736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Contact </a:t>
            </a:r>
            <a:r>
              <a:rPr lang="fr-FR" sz="2400" b="1" dirty="0" err="1"/>
              <a:t>details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C95EB2-E1B3-4698-AD23-03B69848D67F}"/>
              </a:ext>
            </a:extLst>
          </p:cNvPr>
          <p:cNvSpPr txBox="1"/>
          <p:nvPr/>
        </p:nvSpPr>
        <p:spPr>
          <a:xfrm>
            <a:off x="886120" y="2438765"/>
            <a:ext cx="736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Personal</a:t>
            </a:r>
            <a:r>
              <a:rPr lang="fr-FR" sz="2400" b="1" dirty="0"/>
              <a:t> profile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E4B054-F50D-4B22-AB37-FBAA2E09881B}"/>
              </a:ext>
            </a:extLst>
          </p:cNvPr>
          <p:cNvSpPr txBox="1"/>
          <p:nvPr/>
        </p:nvSpPr>
        <p:spPr>
          <a:xfrm>
            <a:off x="876694" y="2824058"/>
            <a:ext cx="736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Work </a:t>
            </a:r>
            <a:r>
              <a:rPr lang="fr-FR" sz="2400" b="1" dirty="0" err="1"/>
              <a:t>experience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0E6297-1BA2-40F3-A3ED-EDD1E60977E3}"/>
              </a:ext>
            </a:extLst>
          </p:cNvPr>
          <p:cNvSpPr txBox="1"/>
          <p:nvPr/>
        </p:nvSpPr>
        <p:spPr>
          <a:xfrm>
            <a:off x="895546" y="3184340"/>
            <a:ext cx="736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Skills</a:t>
            </a:r>
            <a:r>
              <a:rPr lang="fr-FR" sz="2400" b="1" dirty="0"/>
              <a:t> &amp; </a:t>
            </a:r>
            <a:r>
              <a:rPr lang="fr-FR" sz="2400" b="1" dirty="0" err="1"/>
              <a:t>achievements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AFDD757-D859-441B-BA7E-BF2887FFB767}"/>
              </a:ext>
            </a:extLst>
          </p:cNvPr>
          <p:cNvSpPr txBox="1"/>
          <p:nvPr/>
        </p:nvSpPr>
        <p:spPr>
          <a:xfrm>
            <a:off x="895546" y="3558636"/>
            <a:ext cx="736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Education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2EC75A8-4D41-4825-A4BE-AC290198B40A}"/>
              </a:ext>
            </a:extLst>
          </p:cNvPr>
          <p:cNvSpPr txBox="1"/>
          <p:nvPr/>
        </p:nvSpPr>
        <p:spPr>
          <a:xfrm>
            <a:off x="895546" y="3918918"/>
            <a:ext cx="736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Interests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09428A-6AD1-44C1-851F-1EAA1BB97088}"/>
              </a:ext>
            </a:extLst>
          </p:cNvPr>
          <p:cNvSpPr txBox="1"/>
          <p:nvPr/>
        </p:nvSpPr>
        <p:spPr>
          <a:xfrm>
            <a:off x="870342" y="4304211"/>
            <a:ext cx="736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/>
              <a:t>References</a:t>
            </a:r>
            <a:endParaRPr lang="fr-F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0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D12D7-153C-4016-8ABB-37FE34D06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6546"/>
            <a:ext cx="7772400" cy="1470025"/>
          </a:xfrm>
        </p:spPr>
        <p:txBody>
          <a:bodyPr/>
          <a:lstStyle/>
          <a:p>
            <a:r>
              <a:rPr lang="fr-FR" dirty="0"/>
              <a:t>Contact </a:t>
            </a:r>
            <a:r>
              <a:rPr lang="fr-FR" dirty="0" err="1"/>
              <a:t>details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3D721B-0192-4499-A9EF-F2A1C7B74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134" y="1646997"/>
            <a:ext cx="7491344" cy="373007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B0C0C"/>
                </a:solidFill>
                <a:effectLst/>
                <a:cs typeface="Calibri" panose="020F0502020204030204" pitchFamily="34" charset="0"/>
              </a:rPr>
              <a:t> Full name at the top of the page - no need to add 'CV' or       'curriculum vitae’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B0C0C"/>
                </a:solidFill>
                <a:effectLst/>
                <a:cs typeface="Calibri" panose="020F0502020204030204" pitchFamily="34" charset="0"/>
              </a:rPr>
              <a:t> Home address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B0C0C"/>
                </a:solidFill>
                <a:cs typeface="Calibri" panose="020F0502020204030204" pitchFamily="34" charset="0"/>
              </a:rPr>
              <a:t> P</a:t>
            </a:r>
            <a:r>
              <a:rPr lang="en-US" sz="2000" b="0" i="0" dirty="0">
                <a:solidFill>
                  <a:srgbClr val="0B0C0C"/>
                </a:solidFill>
                <a:effectLst/>
                <a:cs typeface="Calibri" panose="020F0502020204030204" pitchFamily="34" charset="0"/>
              </a:rPr>
              <a:t>hone number (which employers can reach you on during the working day)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B0C0C"/>
                </a:solidFill>
                <a:cs typeface="Calibri" panose="020F0502020204030204" pitchFamily="34" charset="0"/>
              </a:rPr>
              <a:t> E</a:t>
            </a:r>
            <a:r>
              <a:rPr lang="en-US" sz="2000" b="0" i="0" dirty="0">
                <a:solidFill>
                  <a:srgbClr val="0B0C0C"/>
                </a:solidFill>
                <a:effectLst/>
                <a:cs typeface="Calibri" panose="020F0502020204030204" pitchFamily="34" charset="0"/>
              </a:rPr>
              <a:t>mail address - always use a professional sounding email address</a:t>
            </a:r>
          </a:p>
          <a:p>
            <a:pPr algn="l"/>
            <a:endParaRPr lang="en-US" sz="2000" b="0" i="0" dirty="0">
              <a:solidFill>
                <a:srgbClr val="0B0C0C"/>
              </a:solidFill>
              <a:effectLst/>
              <a:cs typeface="Calibri" panose="020F0502020204030204" pitchFamily="34" charset="0"/>
            </a:endParaRPr>
          </a:p>
          <a:p>
            <a:pPr algn="l"/>
            <a:r>
              <a:rPr lang="en-US" sz="2000" b="0" i="0" dirty="0">
                <a:solidFill>
                  <a:srgbClr val="0B0C0C"/>
                </a:solidFill>
                <a:effectLst/>
                <a:cs typeface="Calibri" panose="020F0502020204030204" pitchFamily="34" charset="0"/>
              </a:rPr>
              <a:t>You can also provide a link to your professional networking profile, like </a:t>
            </a:r>
            <a:r>
              <a:rPr lang="en-US" sz="2000" b="0" i="0" dirty="0">
                <a:solidFill>
                  <a:srgbClr val="1D70B8"/>
                </a:solidFill>
                <a:effectLst/>
                <a:cs typeface="Calibri" panose="020F0502020204030204" pitchFamily="34" charset="0"/>
                <a:hlinkClick r:id="rId2"/>
              </a:rPr>
              <a:t>LinkedIn</a:t>
            </a:r>
            <a:r>
              <a:rPr lang="en-US" sz="2000" b="0" i="0" dirty="0">
                <a:solidFill>
                  <a:srgbClr val="0B0C0C"/>
                </a:solidFill>
                <a:effectLst/>
                <a:cs typeface="Calibri" panose="020F0502020204030204" pitchFamily="34" charset="0"/>
              </a:rPr>
              <a:t>.</a:t>
            </a:r>
          </a:p>
          <a:p>
            <a:pPr algn="l"/>
            <a:endParaRPr lang="en-US" sz="2000" b="0" i="0" dirty="0">
              <a:solidFill>
                <a:srgbClr val="FF0000"/>
              </a:solidFill>
              <a:effectLst/>
              <a:cs typeface="Calibri" panose="020F0502020204030204" pitchFamily="34" charset="0"/>
            </a:endParaRPr>
          </a:p>
          <a:p>
            <a:pPr algn="l"/>
            <a:r>
              <a:rPr lang="en-US" sz="2000" b="0" i="0" dirty="0">
                <a:solidFill>
                  <a:srgbClr val="FF0000"/>
                </a:solidFill>
                <a:effectLst/>
                <a:cs typeface="Calibri" panose="020F0502020204030204" pitchFamily="34" charset="0"/>
              </a:rPr>
              <a:t>Do not include your age, date of birth, marital status or nationality</a:t>
            </a:r>
            <a:r>
              <a:rPr lang="en-US" sz="2000" b="0" i="0" dirty="0">
                <a:solidFill>
                  <a:srgbClr val="0B0C0C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249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D12D7-153C-4016-8ABB-37FE34D06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46546"/>
            <a:ext cx="7772400" cy="1470025"/>
          </a:xfrm>
        </p:spPr>
        <p:txBody>
          <a:bodyPr/>
          <a:lstStyle/>
          <a:p>
            <a:r>
              <a:rPr lang="fr-FR" dirty="0" err="1"/>
              <a:t>Personal</a:t>
            </a:r>
            <a:r>
              <a:rPr lang="fr-FR" dirty="0"/>
              <a:t> profile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3D721B-0192-4499-A9EF-F2A1C7B74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839" y="1716571"/>
            <a:ext cx="6311900" cy="3730072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This is </a:t>
            </a:r>
            <a:r>
              <a:rPr lang="en-US" sz="2000" b="1" i="0" dirty="0">
                <a:solidFill>
                  <a:srgbClr val="0B0C0C"/>
                </a:solidFill>
                <a:effectLst/>
                <a:latin typeface="+mj-lt"/>
              </a:rPr>
              <a:t>a few short lines that sum up who you are and what you hope to do. </a:t>
            </a:r>
          </a:p>
          <a:p>
            <a:pPr algn="l"/>
            <a:endParaRPr lang="en-US" sz="2000" b="0" i="0" dirty="0">
              <a:solidFill>
                <a:srgbClr val="0B0C0C"/>
              </a:solidFill>
              <a:effectLst/>
              <a:latin typeface="+mj-lt"/>
            </a:endParaRPr>
          </a:p>
          <a:p>
            <a:pPr algn="l"/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It should go just under your name and contact details.</a:t>
            </a:r>
          </a:p>
          <a:p>
            <a:pPr algn="l"/>
            <a:endParaRPr lang="en-US" sz="2000" b="0" i="0" dirty="0">
              <a:solidFill>
                <a:srgbClr val="0B0C0C"/>
              </a:solidFill>
              <a:effectLst/>
              <a:latin typeface="+mj-lt"/>
            </a:endParaRPr>
          </a:p>
          <a:p>
            <a:pPr algn="l"/>
            <a:r>
              <a:rPr lang="en-US" sz="2000" b="1" i="0" dirty="0">
                <a:solidFill>
                  <a:srgbClr val="0B0C0C"/>
                </a:solidFill>
                <a:effectLst/>
                <a:latin typeface="+mj-lt"/>
              </a:rPr>
              <a:t>Think about the job you want and what the employer is looking for. Make your profile sound like you're the right person for the job.</a:t>
            </a:r>
          </a:p>
        </p:txBody>
      </p:sp>
    </p:spTree>
    <p:extLst>
      <p:ext uri="{BB962C8B-B14F-4D97-AF65-F5344CB8AC3E}">
        <p14:creationId xmlns:p14="http://schemas.microsoft.com/office/powerpoint/2010/main" val="248481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D12D7-153C-4016-8ABB-37FE34D06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280228"/>
            <a:ext cx="7772400" cy="1470025"/>
          </a:xfrm>
        </p:spPr>
        <p:txBody>
          <a:bodyPr/>
          <a:lstStyle/>
          <a:p>
            <a:r>
              <a:rPr lang="fr-FR" dirty="0"/>
              <a:t>Work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3D721B-0192-4499-A9EF-F2A1C7B74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839" y="871744"/>
            <a:ext cx="6311900" cy="4962525"/>
          </a:xfrm>
        </p:spPr>
        <p:txBody>
          <a:bodyPr>
            <a:noAutofit/>
          </a:bodyPr>
          <a:lstStyle/>
          <a:p>
            <a:pPr algn="l"/>
            <a:r>
              <a:rPr lang="en-US" sz="1800" b="0" i="0" dirty="0">
                <a:solidFill>
                  <a:srgbClr val="0B0C0C"/>
                </a:solidFill>
                <a:effectLst/>
                <a:latin typeface="+mj-lt"/>
              </a:rPr>
              <a:t>- </a:t>
            </a:r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Include placements, volunteering and any paid jobs you’ve had. List them from the most recent first, and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the employer details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the job title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the dates you worked there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what you did, usually 2 to 3 lines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B0C0C"/>
              </a:solidFill>
              <a:effectLst/>
              <a:latin typeface="+mj-lt"/>
            </a:endParaRPr>
          </a:p>
          <a:p>
            <a:pPr algn="l"/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- Use active words to highlight your strengths and skills, to describe things you've done like:</a:t>
            </a:r>
          </a:p>
          <a:p>
            <a:pPr algn="l"/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• </a:t>
            </a:r>
            <a:r>
              <a:rPr lang="en-US" sz="2000" b="0" i="0" dirty="0" err="1">
                <a:solidFill>
                  <a:srgbClr val="0B0C0C"/>
                </a:solidFill>
                <a:effectLst/>
                <a:latin typeface="+mj-lt"/>
              </a:rPr>
              <a:t>Organised</a:t>
            </a:r>
            <a:r>
              <a:rPr lang="en-US" sz="2000" b="0" i="0" dirty="0">
                <a:solidFill>
                  <a:srgbClr val="0B0C0C"/>
                </a:solidFill>
                <a:effectLst/>
                <a:latin typeface="+mj-lt"/>
              </a:rPr>
              <a:t>	• created	• built	• managed	• planned</a:t>
            </a:r>
          </a:p>
          <a:p>
            <a:pPr algn="l"/>
            <a:endParaRPr lang="en-US" sz="2000" b="0" i="0" dirty="0">
              <a:solidFill>
                <a:srgbClr val="0B0C0C"/>
              </a:solidFill>
              <a:effectLst/>
              <a:latin typeface="+mj-lt"/>
            </a:endParaRPr>
          </a:p>
          <a:p>
            <a:pPr algn="l"/>
            <a:r>
              <a:rPr lang="en-US" sz="2000" b="1" i="0" dirty="0">
                <a:solidFill>
                  <a:srgbClr val="0B0C0C"/>
                </a:solidFill>
                <a:effectLst/>
                <a:latin typeface="+mj-lt"/>
              </a:rPr>
              <a:t>Give positive examples of your achievements rather than just listing responsibilities. </a:t>
            </a:r>
          </a:p>
        </p:txBody>
      </p:sp>
    </p:spTree>
    <p:extLst>
      <p:ext uri="{BB962C8B-B14F-4D97-AF65-F5344CB8AC3E}">
        <p14:creationId xmlns:p14="http://schemas.microsoft.com/office/powerpoint/2010/main" val="1730044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57F60BC-BA48-4BF5-8B93-2339690BD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25" y="628650"/>
            <a:ext cx="45783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9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467</Words>
  <Application>Microsoft Office PowerPoint</Application>
  <PresentationFormat>Affichage à l'écran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CV WRITING </vt:lpstr>
      <vt:lpstr>Présentation PowerPoint</vt:lpstr>
      <vt:lpstr>Présentation PowerPoint</vt:lpstr>
      <vt:lpstr>Présentation PowerPoint</vt:lpstr>
      <vt:lpstr>Présentation PowerPoint</vt:lpstr>
      <vt:lpstr>Contact details</vt:lpstr>
      <vt:lpstr>Personal profile</vt:lpstr>
      <vt:lpstr>Work History</vt:lpstr>
      <vt:lpstr>Présentation PowerPoint</vt:lpstr>
      <vt:lpstr>Skills &amp; achievements</vt:lpstr>
      <vt:lpstr>Education history</vt:lpstr>
      <vt:lpstr>Présentation PowerPoint</vt:lpstr>
      <vt:lpstr>Interests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Happy Family</dc:creator>
  <cp:lastModifiedBy>Philippe Tonin</cp:lastModifiedBy>
  <cp:revision>23</cp:revision>
  <dcterms:created xsi:type="dcterms:W3CDTF">2017-04-19T13:57:19Z</dcterms:created>
  <dcterms:modified xsi:type="dcterms:W3CDTF">2023-03-05T14:25:15Z</dcterms:modified>
</cp:coreProperties>
</file>