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F4E79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A34D-8776-4F27-9A92-2C1C34986B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D702-F3A2-49A0-A0F7-4C872B48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PROYECTO FINAL DE PROGRAMACI</a:t>
            </a:r>
            <a:r>
              <a:rPr lang="es-ES" dirty="0" err="1" smtClean="0">
                <a:solidFill>
                  <a:schemeClr val="bg1"/>
                </a:solidFill>
              </a:rPr>
              <a:t>Ó</a:t>
            </a:r>
            <a:r>
              <a:rPr lang="en-US" dirty="0" smtClean="0">
                <a:solidFill>
                  <a:schemeClr val="bg1"/>
                </a:solidFill>
              </a:rPr>
              <a:t>N AVANZADA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8650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Ejecución continua de algoritmos de análisis de datos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PROCESADORES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46" y="1690688"/>
            <a:ext cx="10801708" cy="35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PROCESADOR “SUMA”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84" y="1492897"/>
            <a:ext cx="8754395" cy="46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PIPELINE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28" y="1690688"/>
            <a:ext cx="10622932" cy="37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PIPELINE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812" y="1562074"/>
            <a:ext cx="6309049" cy="46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5" y="1046258"/>
            <a:ext cx="10515600" cy="426285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</a:t>
            </a:r>
            <a:r>
              <a:rPr lang="es-ES" sz="6000" b="1" dirty="0" smtClean="0">
                <a:solidFill>
                  <a:schemeClr val="bg1"/>
                </a:solidFill>
              </a:rPr>
              <a:t>É</a:t>
            </a:r>
            <a:r>
              <a:rPr lang="en-US" sz="6000" b="1" dirty="0" smtClean="0">
                <a:solidFill>
                  <a:schemeClr val="bg1"/>
                </a:solidFill>
              </a:rPr>
              <a:t>TODO </a:t>
            </a:r>
            <a:r>
              <a:rPr lang="en-US" sz="6000" b="1" dirty="0">
                <a:solidFill>
                  <a:schemeClr val="bg1"/>
                </a:solidFill>
              </a:rPr>
              <a:t>FUNDAMENTAL</a:t>
            </a:r>
          </a:p>
        </p:txBody>
      </p:sp>
    </p:spTree>
    <p:extLst>
      <p:ext uri="{BB962C8B-B14F-4D97-AF65-F5344CB8AC3E}">
        <p14:creationId xmlns:p14="http://schemas.microsoft.com/office/powerpoint/2010/main" val="26391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5" y="356409"/>
            <a:ext cx="8089641" cy="63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PIPELINE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45" y="1867969"/>
            <a:ext cx="9439251" cy="36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PIPELINE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477" y="2043405"/>
            <a:ext cx="8374130" cy="30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EJEMPLO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76" y="1586204"/>
            <a:ext cx="9846739" cy="45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PROGRAMA PARA CONSOLA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08" y="1505666"/>
            <a:ext cx="7742561" cy="46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OBJETIVO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Crear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una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s-ES" sz="4000" dirty="0">
                <a:solidFill>
                  <a:schemeClr val="bg1"/>
                </a:solidFill>
              </a:rPr>
              <a:t>p</a:t>
            </a:r>
            <a:r>
              <a:rPr lang="es-ES" sz="4000" dirty="0" smtClean="0">
                <a:solidFill>
                  <a:schemeClr val="bg1"/>
                </a:solidFill>
              </a:rPr>
              <a:t>lataforma para la ejecución continua de algoritmos de análisis de datos a partir de la relación entre las entradas y salidas de dichos algoritmos.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SALIDA DE LA CONSOLA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991" y="1690688"/>
            <a:ext cx="9458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ARCHIVO DATA.CSV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117" y="2189269"/>
            <a:ext cx="407726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MODELO A SEGUIR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Patrón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diseño</a:t>
            </a:r>
            <a:r>
              <a:rPr lang="en-US" sz="4000" dirty="0" smtClean="0">
                <a:solidFill>
                  <a:schemeClr val="bg1"/>
                </a:solidFill>
              </a:rPr>
              <a:t> de tuber</a:t>
            </a:r>
            <a:r>
              <a:rPr lang="es-ES" sz="4000" dirty="0" smtClean="0">
                <a:solidFill>
                  <a:schemeClr val="bg1"/>
                </a:solidFill>
              </a:rPr>
              <a:t>í</a:t>
            </a:r>
            <a:r>
              <a:rPr lang="en-US" sz="4000" dirty="0" smtClean="0">
                <a:solidFill>
                  <a:schemeClr val="bg1"/>
                </a:solidFill>
              </a:rPr>
              <a:t>a o </a:t>
            </a:r>
            <a:r>
              <a:rPr lang="en-US" sz="4000" b="1" i="1" dirty="0" smtClean="0">
                <a:solidFill>
                  <a:schemeClr val="bg1"/>
                </a:solidFill>
              </a:rPr>
              <a:t>Pipeline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¿</a:t>
            </a:r>
            <a:r>
              <a:rPr lang="es-ES" sz="6000" b="1" dirty="0" smtClean="0">
                <a:solidFill>
                  <a:schemeClr val="bg1"/>
                </a:solidFill>
              </a:rPr>
              <a:t>QUÉ ES UN </a:t>
            </a:r>
            <a:r>
              <a:rPr lang="es-ES" sz="6000" b="1" i="1" dirty="0" smtClean="0">
                <a:solidFill>
                  <a:schemeClr val="bg1"/>
                </a:solidFill>
              </a:rPr>
              <a:t>PIPELINE?</a:t>
            </a:r>
            <a:endParaRPr lang="en-US" sz="6000" b="1" i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8" y="2239348"/>
            <a:ext cx="10626012" cy="30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¿</a:t>
            </a:r>
            <a:r>
              <a:rPr lang="es-ES" sz="6000" b="1" dirty="0" smtClean="0">
                <a:solidFill>
                  <a:schemeClr val="bg1"/>
                </a:solidFill>
              </a:rPr>
              <a:t>QUÉ ES UN </a:t>
            </a:r>
            <a:r>
              <a:rPr lang="es-ES" sz="6000" b="1" i="1" dirty="0" smtClean="0">
                <a:solidFill>
                  <a:schemeClr val="bg1"/>
                </a:solidFill>
              </a:rPr>
              <a:t>PIPELINE?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0" y="2537927"/>
            <a:ext cx="10570029" cy="23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</a:rPr>
              <a:t>DATOS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List&lt;Tuple&lt;</a:t>
            </a:r>
            <a:r>
              <a:rPr lang="en-US" sz="4000" dirty="0" err="1" smtClean="0">
                <a:solidFill>
                  <a:schemeClr val="bg1"/>
                </a:solidFill>
              </a:rPr>
              <a:t>string,double</a:t>
            </a:r>
            <a:r>
              <a:rPr lang="en-US" sz="4000" dirty="0" smtClean="0">
                <a:solidFill>
                  <a:schemeClr val="bg1"/>
                </a:solidFill>
              </a:rPr>
              <a:t>&gt;&gt; data</a:t>
            </a:r>
          </a:p>
        </p:txBody>
      </p:sp>
    </p:spTree>
    <p:extLst>
      <p:ext uri="{BB962C8B-B14F-4D97-AF65-F5344CB8AC3E}">
        <p14:creationId xmlns:p14="http://schemas.microsoft.com/office/powerpoint/2010/main" val="2520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</a:rPr>
              <a:t>PROCESADORES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4000" dirty="0" smtClean="0">
              <a:solidFill>
                <a:schemeClr val="bg1"/>
              </a:solidFill>
            </a:endParaRPr>
          </a:p>
          <a:p>
            <a:endParaRPr lang="es-ES" sz="4000" dirty="0">
              <a:solidFill>
                <a:schemeClr val="bg1"/>
              </a:solidFill>
            </a:endParaRPr>
          </a:p>
          <a:p>
            <a:r>
              <a:rPr lang="es-ES" sz="4000" dirty="0" smtClean="0">
                <a:solidFill>
                  <a:schemeClr val="bg1"/>
                </a:solidFill>
              </a:rPr>
              <a:t>Algoritmos enlazados -</a:t>
            </a:r>
            <a:r>
              <a:rPr lang="en-US" sz="4000" dirty="0" smtClean="0">
                <a:solidFill>
                  <a:schemeClr val="bg1"/>
                </a:solidFill>
              </a:rPr>
              <a:t>&gt; </a:t>
            </a:r>
            <a:r>
              <a:rPr lang="en-US" sz="4000" dirty="0" err="1" smtClean="0">
                <a:solidFill>
                  <a:schemeClr val="bg1"/>
                </a:solidFill>
              </a:rPr>
              <a:t>Procesadores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datos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err="1" smtClean="0">
                <a:solidFill>
                  <a:schemeClr val="bg1"/>
                </a:solidFill>
              </a:rPr>
              <a:t>Necesidad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smtClean="0">
                <a:solidFill>
                  <a:schemeClr val="bg1"/>
                </a:solidFill>
              </a:rPr>
              <a:t>definir</a:t>
            </a:r>
            <a:r>
              <a:rPr lang="en-US" sz="4000" dirty="0" smtClean="0">
                <a:solidFill>
                  <a:schemeClr val="bg1"/>
                </a:solidFill>
              </a:rPr>
              <a:t> un </a:t>
            </a:r>
            <a:r>
              <a:rPr lang="en-US" sz="4000" dirty="0" err="1" smtClean="0">
                <a:solidFill>
                  <a:schemeClr val="bg1"/>
                </a:solidFill>
              </a:rPr>
              <a:t>procesador</a:t>
            </a:r>
            <a:r>
              <a:rPr lang="en-US" sz="4000" dirty="0" smtClean="0">
                <a:solidFill>
                  <a:schemeClr val="bg1"/>
                </a:solidFill>
              </a:rPr>
              <a:t> base</a:t>
            </a:r>
          </a:p>
        </p:txBody>
      </p:sp>
    </p:spTree>
    <p:extLst>
      <p:ext uri="{BB962C8B-B14F-4D97-AF65-F5344CB8AC3E}">
        <p14:creationId xmlns:p14="http://schemas.microsoft.com/office/powerpoint/2010/main" val="5592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PROCESADORES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65" y="1690688"/>
            <a:ext cx="9249456" cy="4522654"/>
          </a:xfrm>
          <a:prstGeom prst="rect">
            <a:avLst/>
          </a:prstGeom>
          <a:solidFill>
            <a:srgbClr val="1E1E1E"/>
          </a:solidFill>
        </p:spPr>
      </p:pic>
    </p:spTree>
    <p:extLst>
      <p:ext uri="{BB962C8B-B14F-4D97-AF65-F5344CB8AC3E}">
        <p14:creationId xmlns:p14="http://schemas.microsoft.com/office/powerpoint/2010/main" val="24713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PROCESADORES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5" y="1690688"/>
            <a:ext cx="10601130" cy="34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110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PROYECTO FINAL DE PROGRAMACIÓN AVANZADA </vt:lpstr>
      <vt:lpstr>OBJETIVO </vt:lpstr>
      <vt:lpstr>MODELO A SEGUIR</vt:lpstr>
      <vt:lpstr>¿QUÉ ES UN PIPELINE?</vt:lpstr>
      <vt:lpstr>¿QUÉ ES UN PIPELINE?</vt:lpstr>
      <vt:lpstr>DATOS</vt:lpstr>
      <vt:lpstr>PROCESADORES</vt:lpstr>
      <vt:lpstr>PROCESADORES</vt:lpstr>
      <vt:lpstr>PROCESADORES</vt:lpstr>
      <vt:lpstr>PROCESADORES</vt:lpstr>
      <vt:lpstr>PROCESADOR “SUMA”</vt:lpstr>
      <vt:lpstr>PIPELINE </vt:lpstr>
      <vt:lpstr>PIPELINE </vt:lpstr>
      <vt:lpstr>MÉTODO FUNDAMENTAL</vt:lpstr>
      <vt:lpstr>PowerPoint Presentation</vt:lpstr>
      <vt:lpstr>PIPELINE </vt:lpstr>
      <vt:lpstr>PIPELINE </vt:lpstr>
      <vt:lpstr>EJEMPLO</vt:lpstr>
      <vt:lpstr>PROGRAMA PARA CONSOLA</vt:lpstr>
      <vt:lpstr>SALIDA DE LA CONSOLA</vt:lpstr>
      <vt:lpstr>ARCHIVO DATA.CSV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Ejecución continua de algoritmos de análisis de datos</dc:title>
  <dc:creator>Edgar Molina Trofimova</dc:creator>
  <cp:lastModifiedBy>Edgar Molina Trofimova</cp:lastModifiedBy>
  <cp:revision>11</cp:revision>
  <dcterms:created xsi:type="dcterms:W3CDTF">2022-12-21T05:56:37Z</dcterms:created>
  <dcterms:modified xsi:type="dcterms:W3CDTF">2022-12-21T07:50:31Z</dcterms:modified>
</cp:coreProperties>
</file>