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4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8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16C5-F435-46CF-AB23-71E33B90813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944D-4A86-4C28-ACDC-353D368E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Ejecución continua de algoritmos de análisis de </a:t>
            </a:r>
            <a:r>
              <a:rPr lang="es-ES" b="1" dirty="0" smtClean="0"/>
              <a:t>datos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Plataforma </a:t>
            </a:r>
            <a:r>
              <a:rPr lang="es-ES" dirty="0"/>
              <a:t>para la ejecución continua de algoritmos de análisis de datos a partir de la relación entre las entradas y salidas de dichos algoritmos.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894" y="1298778"/>
            <a:ext cx="10515600" cy="1697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73" y="4443673"/>
            <a:ext cx="1819189" cy="579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390" y="3533602"/>
            <a:ext cx="2967645" cy="847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336" y="4524807"/>
            <a:ext cx="3117705" cy="3927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336" y="5122719"/>
            <a:ext cx="3158230" cy="788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6963" y="3533602"/>
            <a:ext cx="2819400" cy="26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624" y="1825625"/>
            <a:ext cx="8918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Ejecución continua de algoritmos de análisis de datos</vt:lpstr>
      <vt:lpstr>PIPELINE</vt:lpstr>
      <vt:lpstr>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Ejecución continua de algoritmos de análisis de datos</dc:title>
  <dc:creator>Edgar Molina Trofimova</dc:creator>
  <cp:lastModifiedBy>Edgar Molina Trofimova</cp:lastModifiedBy>
  <cp:revision>4</cp:revision>
  <dcterms:created xsi:type="dcterms:W3CDTF">2022-12-07T05:20:24Z</dcterms:created>
  <dcterms:modified xsi:type="dcterms:W3CDTF">2022-12-07T05:49:31Z</dcterms:modified>
</cp:coreProperties>
</file>