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6868-8222-420F-854A-09D72B54B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Municipal of Sta. Cruz Sports Committee Program and Activity Monitoring System with Online Registration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BA82-7DA6-43BD-8B83-5C075EC06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23270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Team Members: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Erson D Mardoquio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Angelo Sam Peralta </a:t>
            </a:r>
            <a:r>
              <a:rPr lang="en-US" b="1" dirty="0" err="1"/>
              <a:t>Paulino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Kendall </a:t>
            </a:r>
            <a:r>
              <a:rPr lang="en-US" b="1" dirty="0" err="1"/>
              <a:t>Siclon</a:t>
            </a:r>
            <a:r>
              <a:rPr lang="en-US" b="1" dirty="0"/>
              <a:t> </a:t>
            </a:r>
            <a:r>
              <a:rPr lang="en-US" b="1" dirty="0" err="1"/>
              <a:t>Wrandell</a:t>
            </a:r>
            <a:r>
              <a:rPr lang="en-US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Wrandell</a:t>
            </a:r>
            <a:r>
              <a:rPr lang="en-US" b="1" dirty="0"/>
              <a:t> Vergel de Dios </a:t>
            </a:r>
          </a:p>
          <a:p>
            <a:r>
              <a:rPr lang="en-US" b="1" dirty="0"/>
              <a:t>Date:</a:t>
            </a:r>
            <a:r>
              <a:rPr lang="en-US" dirty="0"/>
              <a:t> May 2025</a:t>
            </a:r>
          </a:p>
          <a:p>
            <a:endParaRPr lang="en-PH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51AFFAF-F32A-4113-A72B-3CBD7A1D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1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30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6CCD-54EE-46DA-B5AA-D9B2E3E2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Background and Initial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5B7CE-056A-4974-BC32-F5911BDD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Sta. Cruz Sports Committee needed a digital platform to manage sports program registrations and monitor activities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initial system lacked robust security, making it vulnerable to common web attacks and unauthorized access.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1336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54A-2913-42F2-A75F-190CB9BC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Key Security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A385-F5FF-4837-A8A7-8CF87866E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CSRF Protection</a:t>
            </a:r>
            <a:endParaRPr lang="en-US" dirty="0"/>
          </a:p>
          <a:p>
            <a:pPr lvl="1"/>
            <a:r>
              <a:rPr lang="en-US" dirty="0"/>
              <a:t>Every form submission includes a unique CSRF token, validated on the server to prevent unauthorized or forged requests.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Password Hashing (MD5)</a:t>
            </a:r>
            <a:endParaRPr lang="en-US" dirty="0"/>
          </a:p>
          <a:p>
            <a:pPr lvl="1"/>
            <a:r>
              <a:rPr lang="en-US" dirty="0"/>
              <a:t>User passwords are hashed using the MD5 algorithm before being stored in the database, protecting user credentials from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Anti-</a:t>
            </a:r>
            <a:r>
              <a:rPr lang="en-US" b="1" dirty="0" err="1"/>
              <a:t>Bruteforce</a:t>
            </a:r>
            <a:r>
              <a:rPr lang="en-US" b="1" dirty="0"/>
              <a:t> Login</a:t>
            </a:r>
            <a:endParaRPr lang="en-US" dirty="0"/>
          </a:p>
          <a:p>
            <a:pPr lvl="1"/>
            <a:r>
              <a:rPr lang="en-US" dirty="0"/>
              <a:t>The system tracks failed login attempts. After 5 consecutive failures, the account is temporarily locked for 15 minutes, deterring automated attacks.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905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7F92-39D6-4BB1-994C-81C5D036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System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4056-E423-48C0-A662-E32D8B5AA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/>
          <a:lstStyle/>
          <a:p>
            <a:r>
              <a:rPr lang="en-PH" b="1" dirty="0"/>
              <a:t>Login Page</a:t>
            </a:r>
          </a:p>
          <a:p>
            <a:r>
              <a:rPr lang="en-US" dirty="0"/>
              <a:t>Secure login form with CSRF token embedded.</a:t>
            </a:r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1012A-3EB1-4CFA-AE5B-D9DBAD43F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595" y="3553096"/>
            <a:ext cx="1727274" cy="16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0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7193-71F7-4993-A5A8-6574609F2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1B2A-323C-4D2B-B0E9-47D3B343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Registration Page:</a:t>
            </a:r>
          </a:p>
          <a:p>
            <a:r>
              <a:rPr lang="en-US" dirty="0"/>
              <a:t>Password input field (with backend MD5 hashing).</a:t>
            </a:r>
            <a:endParaRPr lang="en-PH" b="1" dirty="0"/>
          </a:p>
          <a:p>
            <a:endParaRPr lang="en-P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C85753-566B-442D-BB35-2DDEC277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69" y="3638006"/>
            <a:ext cx="3161211" cy="14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52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647F-A181-45AA-8ABD-78767CD2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66999-8662-4810-B996-70856AB5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b="1" dirty="0"/>
              <a:t>Login Attempt Notification:</a:t>
            </a:r>
          </a:p>
          <a:p>
            <a:r>
              <a:rPr lang="en-US" dirty="0"/>
              <a:t>Message displayed after multiple failed attempts (e.g., “Too many failed logins. Please try again in 15 minutes.”)</a:t>
            </a:r>
            <a:endParaRPr lang="en-PH" b="1" dirty="0"/>
          </a:p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E8E07-DA11-46C3-B1BB-83A61478D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4" y="3718560"/>
            <a:ext cx="4040778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7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0115-61AA-4E37-BE18-8847B389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172C9-33FF-4C36-B18B-780A3E11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Layered Security is Critical: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Combining CSRF protection, password hashing, and anti-</a:t>
            </a:r>
            <a:r>
              <a:rPr lang="en-US" dirty="0" err="1"/>
              <a:t>bruteforce</a:t>
            </a:r>
            <a:r>
              <a:rPr lang="en-US" dirty="0"/>
              <a:t> measures significantly increases overall system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Experience Matters: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features must be balanced with usability to avoid frustrating legitimate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Improvement: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While MD5 was used for hashing, stronger algorithms like </a:t>
            </a:r>
            <a:r>
              <a:rPr lang="en-US" dirty="0" err="1"/>
              <a:t>bcrypt</a:t>
            </a:r>
            <a:r>
              <a:rPr lang="en-US" dirty="0"/>
              <a:t> are recommended for future upgrades.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0483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521-EA02-4CF4-88B9-0583DA9B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/>
              <a:t>Outcomes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D357-09FC-49B1-AECF-05FD96CA2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User Trust: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feel safer registering and managing their data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Attack Surface: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System is now more resilient to common web vulnerabilities and brute-force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Foundation for Future Enhancements: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security framework allows for easier integration of additional features.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6611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</TotalTime>
  <Words>318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Municipal of Sta. Cruz Sports Committee Program and Activity Monitoring System with Online Registration</vt:lpstr>
      <vt:lpstr>Background and Initial Scope</vt:lpstr>
      <vt:lpstr>Key Security Enhancements</vt:lpstr>
      <vt:lpstr>System Screenshots</vt:lpstr>
      <vt:lpstr>PowerPoint Presentation</vt:lpstr>
      <vt:lpstr>PowerPoint Presentation</vt:lpstr>
      <vt:lpstr>Lessons Learned</vt:lpstr>
      <vt:lpstr>Outcomes and Benefits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Municipal of Sta. Cruz Sports Committee Program and Activity Monitoring System with Online Registration</dc:title>
  <dc:creator>Erson Mardoquio</dc:creator>
  <cp:lastModifiedBy>Erson Mardoquio</cp:lastModifiedBy>
  <cp:revision>1</cp:revision>
  <dcterms:created xsi:type="dcterms:W3CDTF">2025-05-30T14:49:23Z</dcterms:created>
  <dcterms:modified xsi:type="dcterms:W3CDTF">2025-05-30T14:59:52Z</dcterms:modified>
</cp:coreProperties>
</file>