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E564E-36A9-4F56-B0E8-0520158D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9C26D-1963-42EA-B8CF-3385398DF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3BDFC2-B6AD-4903-95A6-D95F96D9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D0ADA-DBED-4326-9069-6D8BD35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5CA272-A3C2-4FE7-9EA5-8539232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2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E07DE-566C-46FC-955C-789A6B1C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144B1-789A-49E3-B1A2-A8EBB7D0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9E6F0-A4DA-4864-8B14-8FE1EB43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83E05-4542-4DC4-82AA-83BCB6A7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28EF7-0368-47A4-9FEB-307DFDD6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2DA57-D6E8-4F6E-9707-1FF0203F3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8603C7-750F-431A-AA08-232606C2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6B072-5538-462E-997E-D5330E31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20F21-F915-4117-8CC2-E646625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DF380-BE11-41A7-ABFA-18284452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FD1C9-B078-44A1-B961-B0114E96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33A67-2DC8-4180-946D-5BF0E8C3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AACBC-06CA-4910-805A-76D46055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E9C9A-616F-4AC7-BB63-8D5918F2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09630-B678-422C-9322-8B38558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0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5A4A2-02A2-436C-94AB-921099D8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7EA26-1EDE-4D6B-8092-34B04A02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53795-850B-490A-A8B2-FF861939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2B3F6F-2AB6-4B7D-95FC-5ECDC083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D2B7E-5334-4268-82BE-9467D53B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BF787-94DD-4FA2-B84F-5533734C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17943-D7C0-4C79-94CB-530D3FC6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6D1ECD-E8FD-421F-8778-09F7EDE4B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AAC318-AF17-496C-B952-2E75DDD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EA4B4A-F8E8-4B25-AE97-5B876E3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535CA1-0BFF-4524-A964-711729BE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2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BD700-A250-4219-A0E1-FE89FB3D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05816-D86D-4750-A7C5-EA6F782A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59B641-817D-4D15-9B57-F5FA1F6B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2608B7-D3E8-4984-AB9F-8DC8EFEF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605631-F98F-442B-90B9-D0272879C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85600B-2FD7-43D5-97DD-D868414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306227-EC28-4ED6-A442-51E25875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815160-D2E5-447B-B8AC-2CFE2261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65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729B3-EFC7-40CD-9F4C-B9443686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984BB0-5247-4F9B-97FE-B7DDA02D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F77992-DDE0-4CAE-A1F7-EF4A2FE9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76EE8E-8BF2-473B-BE25-6EA886E1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59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A7E8F2-C67D-449E-BE4C-DB56ED8D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C3990-0634-4D5B-9B66-9FAE0A25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29B44E-52D8-46F5-8BE1-AD60C3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5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645D7-9906-493D-A362-F2495523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40297-5B1E-41FA-A8E5-0E2DC4EA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4D3ADD-FB75-41C3-8E65-286D6CC78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125D3-5698-4B69-B908-C08A5BA7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C7105C-C25C-47CB-90DB-C9015DA9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3051B9-AA3B-4348-8B43-E0BD4196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91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BB12-74E2-476C-97BC-D6713B67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78E31C-0CA8-4368-906D-6C56999B9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044751-2EC9-4DE0-AEA9-87313549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F394EB-4804-4B04-9C5F-0E577A90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AE50C-BCF7-4316-A815-26D64CDF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068EC-2018-42E7-8D2B-C109E4F1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976A33-FB54-4B62-A430-39600314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D25433-E164-4B2A-9C9E-52252C0F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703B1E-186B-4B72-A367-17B90540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964-5740-44A3-A9A8-4695359CA545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1DD47-D6A6-49B6-A271-4843BB2BA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755A4-C019-4CEC-8661-E731C74B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DD68C-0ADF-41BC-A07C-CBD422057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DD9FCD6-E8BE-4323-B7C3-427C02E5DA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47" y="2417762"/>
            <a:ext cx="2008505" cy="202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497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MASS</dc:creator>
  <cp:lastModifiedBy>MASS</cp:lastModifiedBy>
  <cp:revision>4</cp:revision>
  <dcterms:created xsi:type="dcterms:W3CDTF">2024-02-23T09:14:51Z</dcterms:created>
  <dcterms:modified xsi:type="dcterms:W3CDTF">2024-03-09T07:20:03Z</dcterms:modified>
</cp:coreProperties>
</file>