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4384" r:id="rId2"/>
  </p:sldMasterIdLst>
  <p:notesMasterIdLst>
    <p:notesMasterId r:id="rId5"/>
  </p:notesMasterIdLst>
  <p:handoutMasterIdLst>
    <p:handoutMasterId r:id="rId6"/>
  </p:handoutMasterIdLst>
  <p:sldIdLst>
    <p:sldId id="256" r:id="rId3"/>
    <p:sldId id="261" r:id="rId4"/>
  </p:sldIdLst>
  <p:sldSz cx="9144000" cy="5143500" type="screen16x9"/>
  <p:notesSz cx="7010400" cy="9372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DC377F78-12A0-4498-94F0-DD4FE9107360}">
          <p14:sldIdLst>
            <p14:sldId id="256"/>
            <p14:sldId id="26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pos="5496" userDrawn="1">
          <p15:clr>
            <a:srgbClr val="A4A3A4"/>
          </p15:clr>
        </p15:guide>
        <p15:guide id="4" pos="192" userDrawn="1">
          <p15:clr>
            <a:srgbClr val="A4A3A4"/>
          </p15:clr>
        </p15:guide>
        <p15:guide id="5" pos="3268">
          <p15:clr>
            <a:srgbClr val="A4A3A4"/>
          </p15:clr>
        </p15:guide>
        <p15:guide id="6" pos="5669">
          <p15:clr>
            <a:srgbClr val="A4A3A4"/>
          </p15:clr>
        </p15:guide>
        <p15:guide id="7" orient="horz" pos="1260">
          <p15:clr>
            <a:srgbClr val="A4A3A4"/>
          </p15:clr>
        </p15:guide>
        <p15:guide id="8" pos="2624">
          <p15:clr>
            <a:srgbClr val="A4A3A4"/>
          </p15:clr>
        </p15:guide>
        <p15:guide id="9" pos="5592">
          <p15:clr>
            <a:srgbClr val="A4A3A4"/>
          </p15:clr>
        </p15:guide>
        <p15:guide id="10" pos="2648">
          <p15:clr>
            <a:srgbClr val="A4A3A4"/>
          </p15:clr>
        </p15:guide>
        <p15:guide id="11" pos="572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52" userDrawn="1">
          <p15:clr>
            <a:srgbClr val="A4A3A4"/>
          </p15:clr>
        </p15:guide>
        <p15:guide id="2" pos="2209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Rosencranz Lauren" initials="LL" lastIdx="5" clrIdx="0"/>
  <p:cmAuthor id="2" name="Scott Hanyen" initials="SH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764"/>
    <a:srgbClr val="D79A2A"/>
    <a:srgbClr val="DCB000"/>
    <a:srgbClr val="19305D"/>
    <a:srgbClr val="465268"/>
    <a:srgbClr val="7F7F7F"/>
    <a:srgbClr val="5AB18E"/>
    <a:srgbClr val="F27F50"/>
    <a:srgbClr val="012D5F"/>
    <a:srgbClr val="A0A1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07502A-8F65-46FC-B816-A41FBCEDA741}" v="8" dt="2019-10-25T18:00:24.14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82585" autoAdjust="0"/>
  </p:normalViewPr>
  <p:slideViewPr>
    <p:cSldViewPr snapToGrid="0">
      <p:cViewPr varScale="1">
        <p:scale>
          <a:sx n="141" d="100"/>
          <a:sy n="141" d="100"/>
        </p:scale>
        <p:origin x="184" y="440"/>
      </p:cViewPr>
      <p:guideLst>
        <p:guide orient="horz" pos="1620"/>
        <p:guide pos="2880"/>
        <p:guide pos="5496"/>
        <p:guide pos="192"/>
        <p:guide pos="3268"/>
        <p:guide pos="5669"/>
        <p:guide orient="horz" pos="1260"/>
        <p:guide pos="2624"/>
        <p:guide pos="5592"/>
        <p:guide pos="2648"/>
        <p:guide pos="572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 showGuides="1">
      <p:cViewPr>
        <p:scale>
          <a:sx n="75" d="100"/>
          <a:sy n="75" d="100"/>
        </p:scale>
        <p:origin x="1638" y="-504"/>
      </p:cViewPr>
      <p:guideLst>
        <p:guide orient="horz" pos="2952"/>
        <p:guide pos="220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commentAuthors" Target="commentAuthors.xml"/><Relationship Id="rId12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hard White" userId="17151c989f580c91" providerId="LiveId" clId="{3E07502A-8F65-46FC-B816-A41FBCEDA741}"/>
    <pc:docChg chg="undo custSel addSld delSld modSld modSection modNotesMaster modHandout">
      <pc:chgData name="Richard White" userId="17151c989f580c91" providerId="LiveId" clId="{3E07502A-8F65-46FC-B816-A41FBCEDA741}" dt="2019-10-25T18:00:24.147" v="185"/>
      <pc:docMkLst>
        <pc:docMk/>
      </pc:docMkLst>
      <pc:sldChg chg="modSp add del modTransition">
        <pc:chgData name="Richard White" userId="17151c989f580c91" providerId="LiveId" clId="{3E07502A-8F65-46FC-B816-A41FBCEDA741}" dt="2019-10-25T17:57:58.102" v="180" actId="2696"/>
        <pc:sldMkLst>
          <pc:docMk/>
          <pc:sldMk cId="2366837474" sldId="262"/>
        </pc:sldMkLst>
        <pc:spChg chg="mod">
          <ac:chgData name="Richard White" userId="17151c989f580c91" providerId="LiveId" clId="{3E07502A-8F65-46FC-B816-A41FBCEDA741}" dt="2019-10-25T17:57:42.344" v="179" actId="20577"/>
          <ac:spMkLst>
            <pc:docMk/>
            <pc:sldMk cId="2366837474" sldId="262"/>
            <ac:spMk id="2" creationId="{A1613046-0253-4F73-80F6-F86CB2DEF4A1}"/>
          </ac:spMkLst>
        </pc:spChg>
        <pc:spChg chg="mod">
          <ac:chgData name="Richard White" userId="17151c989f580c91" providerId="LiveId" clId="{3E07502A-8F65-46FC-B816-A41FBCEDA741}" dt="2019-10-25T17:29:46.063" v="37" actId="20577"/>
          <ac:spMkLst>
            <pc:docMk/>
            <pc:sldMk cId="2366837474" sldId="262"/>
            <ac:spMk id="3" creationId="{33EABD71-2C41-44D0-A255-D9F9D6786A8E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516164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703263"/>
            <a:ext cx="6248400" cy="3514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05563" tIns="52783" rIns="105563" bIns="52783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1" y="4451986"/>
            <a:ext cx="5608319" cy="4918989"/>
          </a:xfrm>
          <a:prstGeom prst="rect">
            <a:avLst/>
          </a:prstGeom>
        </p:spPr>
        <p:txBody>
          <a:bodyPr vert="horz" lIns="105563" tIns="52783" rIns="105563" bIns="52783" rtlCol="0"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9361" y="8902344"/>
            <a:ext cx="699418" cy="468630"/>
          </a:xfrm>
          <a:prstGeom prst="rect">
            <a:avLst/>
          </a:prstGeom>
        </p:spPr>
        <p:txBody>
          <a:bodyPr vert="horz" wrap="square" lIns="105563" tIns="52783" rIns="105563" bIns="52783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Open Sans Regular"/>
              </a:defRPr>
            </a:lvl1pPr>
          </a:lstStyle>
          <a:p>
            <a:fld id="{07E2C50F-9F31-4648-93A6-1DF73D654FCE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4150865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indent="0" algn="l" rtl="0" fontAlgn="base">
      <a:spcBef>
        <a:spcPct val="30000"/>
      </a:spcBef>
      <a:spcAft>
        <a:spcPct val="0"/>
      </a:spcAft>
      <a:buFont typeface="Arial" panose="020B0604020202020204" pitchFamily="34" charset="0"/>
      <a:buNone/>
      <a:defRPr sz="1000" kern="1200">
        <a:solidFill>
          <a:schemeClr val="tx1"/>
        </a:solidFill>
        <a:latin typeface="Open Sans Regular"/>
        <a:ea typeface="+mn-ea"/>
        <a:cs typeface="+mn-cs"/>
      </a:defRPr>
    </a:lvl1pPr>
    <a:lvl2pPr marL="171450" indent="-171450" algn="l" rtl="0" fontAlgn="base">
      <a:spcBef>
        <a:spcPct val="30000"/>
      </a:spcBef>
      <a:spcAft>
        <a:spcPct val="0"/>
      </a:spcAft>
      <a:buFont typeface="Arial" panose="020B0604020202020204" pitchFamily="34" charset="0"/>
      <a:buChar char="•"/>
      <a:defRPr sz="1000" kern="1200">
        <a:solidFill>
          <a:schemeClr val="tx1"/>
        </a:solidFill>
        <a:latin typeface="Open Sans Regular"/>
        <a:ea typeface="+mn-ea"/>
        <a:cs typeface="+mn-cs"/>
      </a:defRPr>
    </a:lvl2pPr>
    <a:lvl3pPr marL="342900" indent="-171450" algn="l" rtl="0" fontAlgn="base">
      <a:spcBef>
        <a:spcPct val="30000"/>
      </a:spcBef>
      <a:spcAft>
        <a:spcPct val="0"/>
      </a:spcAft>
      <a:buFont typeface="Arial" panose="020B0604020202020204" pitchFamily="34" charset="0"/>
      <a:buChar char="•"/>
      <a:defRPr sz="1000" kern="1200">
        <a:solidFill>
          <a:schemeClr val="tx1"/>
        </a:solidFill>
        <a:latin typeface="Open Sans Regular"/>
        <a:ea typeface="+mn-ea"/>
        <a:cs typeface="+mn-cs"/>
      </a:defRPr>
    </a:lvl3pPr>
    <a:lvl4pPr marL="520700" indent="-171450" algn="l" rtl="0" fontAlgn="base">
      <a:spcBef>
        <a:spcPct val="30000"/>
      </a:spcBef>
      <a:spcAft>
        <a:spcPct val="0"/>
      </a:spcAft>
      <a:buFont typeface="Arial" panose="020B0604020202020204" pitchFamily="34" charset="0"/>
      <a:buChar char="•"/>
      <a:defRPr sz="1000" kern="1200">
        <a:solidFill>
          <a:schemeClr val="tx1"/>
        </a:solidFill>
        <a:latin typeface="Open Sans Regular"/>
        <a:ea typeface="+mn-ea"/>
        <a:cs typeface="+mn-cs"/>
      </a:defRPr>
    </a:lvl4pPr>
    <a:lvl5pPr marL="685800" indent="-171450" algn="l" rtl="0" fontAlgn="base">
      <a:spcBef>
        <a:spcPct val="30000"/>
      </a:spcBef>
      <a:spcAft>
        <a:spcPct val="0"/>
      </a:spcAft>
      <a:buFont typeface="Arial" panose="020B0604020202020204" pitchFamily="34" charset="0"/>
      <a:buChar char="•"/>
      <a:defRPr sz="1000" kern="1200">
        <a:solidFill>
          <a:schemeClr val="tx1"/>
        </a:solidFill>
        <a:latin typeface="Open Sans Regular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6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building&#10;&#10;Description automatically generated">
            <a:extLst>
              <a:ext uri="{FF2B5EF4-FFF2-40B4-BE49-F238E27FC236}">
                <a16:creationId xmlns:a16="http://schemas.microsoft.com/office/drawing/2014/main" id="{568DB5A7-CB21-2645-B34E-F09D8DBCA5D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0"/>
            <a:ext cx="9143999" cy="407605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313D75C-F423-0341-840D-33D49EF1E130}"/>
              </a:ext>
            </a:extLst>
          </p:cNvPr>
          <p:cNvSpPr/>
          <p:nvPr userDrawn="1"/>
        </p:nvSpPr>
        <p:spPr>
          <a:xfrm>
            <a:off x="0" y="3952068"/>
            <a:ext cx="9143999" cy="11914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tlCol="0" anchor="ctr">
            <a:noAutofit/>
          </a:bodyPr>
          <a:lstStyle/>
          <a:p>
            <a:pPr marL="342900" indent="-342900" algn="l">
              <a:buFontTx/>
              <a:buAutoNum type="arabicPeriod"/>
            </a:pPr>
            <a:endParaRPr lang="en-US" sz="1100" dirty="0">
              <a:solidFill>
                <a:srgbClr val="FF0000"/>
              </a:solidFill>
              <a:latin typeface="Open San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98D7FE-F07A-2444-A9EB-BCFA79A7F0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4546" y="841375"/>
            <a:ext cx="4521631" cy="1537615"/>
          </a:xfrm>
        </p:spPr>
        <p:txBody>
          <a:bodyPr anchor="t"/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782FD2-F91D-AD4B-A078-A67E05AD61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4546" y="2415212"/>
            <a:ext cx="4816098" cy="732052"/>
          </a:xfrm>
        </p:spPr>
        <p:txBody>
          <a:bodyPr/>
          <a:lstStyle>
            <a:lvl1pPr marL="0" indent="0" algn="l">
              <a:buNone/>
              <a:defRPr sz="2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BC19C3-0051-3E43-BBFB-580611DBA778}"/>
              </a:ext>
            </a:extLst>
          </p:cNvPr>
          <p:cNvSpPr txBox="1"/>
          <p:nvPr userDrawn="1"/>
        </p:nvSpPr>
        <p:spPr>
          <a:xfrm>
            <a:off x="724545" y="4148111"/>
            <a:ext cx="45216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Every Property, Every Day…</a:t>
            </a:r>
            <a:endParaRPr lang="en-US" b="1" dirty="0"/>
          </a:p>
          <a:p>
            <a:r>
              <a:rPr lang="en-US" sz="1200" dirty="0"/>
              <a:t>Richard W. White</a:t>
            </a:r>
          </a:p>
          <a:p>
            <a:r>
              <a:rPr lang="en-US" sz="1200" dirty="0"/>
              <a:t>Head of Research and Development</a:t>
            </a:r>
          </a:p>
          <a:p>
            <a:r>
              <a:rPr lang="en-US" sz="1200" dirty="0" err="1"/>
              <a:t>rwhite@edrnet.com</a:t>
            </a:r>
            <a:endParaRPr lang="en-US" sz="1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DBA18A-CAE2-064E-98B7-D103089DF2E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5338" y="4472616"/>
            <a:ext cx="2103755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591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>
        <p:fade/>
      </p:transition>
    </mc:Choice>
    <mc:Fallback xmlns="">
      <p:transition spd="slow" advClick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Panel, and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57F42C4-5868-5340-BDE6-1F22BFE49165}"/>
              </a:ext>
            </a:extLst>
          </p:cNvPr>
          <p:cNvSpPr/>
          <p:nvPr userDrawn="1"/>
        </p:nvSpPr>
        <p:spPr>
          <a:xfrm>
            <a:off x="0" y="1234440"/>
            <a:ext cx="3204117" cy="3909060"/>
          </a:xfrm>
          <a:prstGeom prst="rect">
            <a:avLst/>
          </a:prstGeom>
          <a:solidFill>
            <a:srgbClr val="003764"/>
          </a:solidFill>
        </p:spPr>
        <p:txBody>
          <a:bodyPr rtlCol="0" anchor="ctr">
            <a:noAutofit/>
          </a:bodyPr>
          <a:lstStyle/>
          <a:p>
            <a:pPr marL="342900" indent="-342900" algn="l">
              <a:buFontTx/>
              <a:buAutoNum type="arabicPeriod"/>
            </a:pPr>
            <a:endParaRPr lang="en-US" sz="1100" dirty="0">
              <a:solidFill>
                <a:srgbClr val="FF0000"/>
              </a:solidFill>
              <a:latin typeface="Open Sans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50BDAC6-A068-7547-8CB7-03A1C88D1BC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3375399" y="1234441"/>
            <a:ext cx="5486400" cy="3200400"/>
          </a:xfrm>
        </p:spPr>
        <p:txBody>
          <a:bodyPr/>
          <a:lstStyle>
            <a:lvl1pPr>
              <a:spcBef>
                <a:spcPts val="600"/>
              </a:spcBef>
              <a:spcAft>
                <a:spcPts val="0"/>
              </a:spcAft>
              <a:defRPr sz="1400" b="1" i="0">
                <a:latin typeface="+mn-lt"/>
              </a:defRPr>
            </a:lvl1pPr>
            <a:lvl2pPr>
              <a:spcBef>
                <a:spcPts val="900"/>
              </a:spcBef>
              <a:spcAft>
                <a:spcPts val="0"/>
              </a:spcAft>
              <a:defRPr sz="1100" b="0" i="0">
                <a:latin typeface="+mn-lt"/>
              </a:defRPr>
            </a:lvl2pPr>
            <a:lvl3pPr>
              <a:spcBef>
                <a:spcPts val="600"/>
              </a:spcBef>
              <a:defRPr sz="1100" b="0" i="0">
                <a:latin typeface="+mn-lt"/>
              </a:defRPr>
            </a:lvl3pPr>
            <a:lvl4pPr>
              <a:spcBef>
                <a:spcPts val="600"/>
              </a:spcBef>
              <a:defRPr sz="1100" b="0" i="0">
                <a:latin typeface="+mn-lt"/>
              </a:defRPr>
            </a:lvl4pPr>
            <a:lvl5pPr>
              <a:spcBef>
                <a:spcPts val="600"/>
              </a:spcBef>
              <a:defRPr sz="1100" b="0" i="0"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</p:txBody>
      </p:sp>
      <p:sp>
        <p:nvSpPr>
          <p:cNvPr id="12" name="Content Placeholder 8">
            <a:extLst>
              <a:ext uri="{FF2B5EF4-FFF2-40B4-BE49-F238E27FC236}">
                <a16:creationId xmlns:a16="http://schemas.microsoft.com/office/drawing/2014/main" id="{998DFEDD-8895-714F-953C-FCF1718EE55B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213970" y="1430448"/>
            <a:ext cx="2755900" cy="3522552"/>
          </a:xfrm>
        </p:spPr>
        <p:txBody>
          <a:bodyPr/>
          <a:lstStyle>
            <a:lvl1pPr>
              <a:defRPr sz="1600" b="1" i="0">
                <a:solidFill>
                  <a:srgbClr val="D79A2A"/>
                </a:solidFill>
                <a:latin typeface="+mn-lt"/>
              </a:defRPr>
            </a:lvl1pPr>
            <a:lvl2pPr marL="0" indent="0">
              <a:buFontTx/>
              <a:buNone/>
              <a:defRPr sz="1100" b="0" i="0">
                <a:solidFill>
                  <a:schemeClr val="bg1"/>
                </a:solidFill>
                <a:latin typeface="+mn-lt"/>
              </a:defRPr>
            </a:lvl2pPr>
            <a:lvl3pPr marL="176022" indent="0">
              <a:buFontTx/>
              <a:buNone/>
              <a:defRPr/>
            </a:lvl3pPr>
            <a:lvl4pPr marL="340614" indent="0">
              <a:buFontTx/>
              <a:buNone/>
              <a:defRPr/>
            </a:lvl4pPr>
            <a:lvl5pPr marL="514350" indent="0">
              <a:buFontTx/>
              <a:buNone/>
              <a:defRPr/>
            </a:lvl5pPr>
          </a:lstStyle>
          <a:p>
            <a:pPr lvl="0"/>
            <a:r>
              <a:rPr lang="en-US" dirty="0"/>
              <a:t>Subhead</a:t>
            </a:r>
          </a:p>
          <a:p>
            <a:pPr lvl="1"/>
            <a:r>
              <a:rPr lang="en-US" dirty="0"/>
              <a:t>Body copy</a:t>
            </a:r>
          </a:p>
        </p:txBody>
      </p:sp>
      <p:sp>
        <p:nvSpPr>
          <p:cNvPr id="13" name="Title 3">
            <a:extLst>
              <a:ext uri="{FF2B5EF4-FFF2-40B4-BE49-F238E27FC236}">
                <a16:creationId xmlns:a16="http://schemas.microsoft.com/office/drawing/2014/main" id="{C69B14AD-5F05-2549-AFA0-C296BA59B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1" y="228600"/>
            <a:ext cx="8686800" cy="365760"/>
          </a:xfrm>
        </p:spPr>
        <p:txBody>
          <a:bodyPr anchor="t"/>
          <a:lstStyle>
            <a:lvl1pPr>
              <a:defRPr sz="2000" b="1" i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2847A5D-AD9A-FF4D-8368-148EAA2CF8F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28600" y="731520"/>
            <a:ext cx="8686799" cy="365760"/>
          </a:xfrm>
        </p:spPr>
        <p:txBody>
          <a:bodyPr/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solidFill>
                  <a:srgbClr val="7F7F7F"/>
                </a:solidFill>
                <a:latin typeface="+mj-lt"/>
              </a:defRPr>
            </a:lvl1pPr>
            <a:lvl2pPr>
              <a:spcBef>
                <a:spcPts val="600"/>
              </a:spcBef>
              <a:defRPr sz="1800" b="0" i="0">
                <a:solidFill>
                  <a:srgbClr val="7F7F7F"/>
                </a:solidFill>
                <a:latin typeface="+mn-lt"/>
              </a:defRPr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600"/>
              </a:spcBef>
              <a:defRPr/>
            </a:lvl5pPr>
          </a:lstStyle>
          <a:p>
            <a:pPr lvl="0"/>
            <a:r>
              <a:rPr lang="en-US" dirty="0"/>
              <a:t>Edit Master into text styles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509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>
        <p:fade/>
      </p:transition>
    </mc:Choice>
    <mc:Fallback xmlns="">
      <p:transition spd="slow" advClick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7AE8BABA-A915-6E48-966E-82BF9DBFF14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51471147-CDCC-40C7-9058-9BC7691E374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601" y="1600200"/>
            <a:ext cx="8686800" cy="365760"/>
          </a:xfrm>
          <a:prstGeom prst="rect">
            <a:avLst/>
          </a:prstGeom>
        </p:spPr>
        <p:txBody>
          <a:bodyPr/>
          <a:lstStyle>
            <a:lvl1pPr>
              <a:defRPr sz="2000" b="1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add Section title style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70C748B-84D4-214C-9A79-4F4A84AC7C8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86601" y="4645152"/>
            <a:ext cx="1828800" cy="238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425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>
        <p:fade/>
      </p:transition>
    </mc:Choice>
    <mc:Fallback xmlns="">
      <p:transition spd="slow" advClick="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, and 2 Li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>
            <a:extLst>
              <a:ext uri="{FF2B5EF4-FFF2-40B4-BE49-F238E27FC236}">
                <a16:creationId xmlns:a16="http://schemas.microsoft.com/office/drawing/2014/main" id="{0A72FA1D-B27D-F94F-8552-39E5E1C8F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1" y="228600"/>
            <a:ext cx="8689062" cy="365760"/>
          </a:xfrm>
        </p:spPr>
        <p:txBody>
          <a:bodyPr anchor="t"/>
          <a:lstStyle>
            <a:lvl1pPr>
              <a:defRPr sz="2000" b="1" i="0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952599E-9667-F340-AAF3-15C55BF2DCC3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226338" y="1262999"/>
            <a:ext cx="4209860" cy="3200400"/>
          </a:xfrm>
        </p:spPr>
        <p:txBody>
          <a:bodyPr/>
          <a:lstStyle>
            <a:lvl1pPr>
              <a:spcBef>
                <a:spcPts val="600"/>
              </a:spcBef>
              <a:spcAft>
                <a:spcPts val="0"/>
              </a:spcAft>
              <a:defRPr sz="1600" b="1" i="0">
                <a:latin typeface="+mn-lt"/>
              </a:defRPr>
            </a:lvl1pPr>
            <a:lvl2pPr>
              <a:spcBef>
                <a:spcPts val="600"/>
              </a:spcBef>
              <a:defRPr sz="1400" b="0" i="0">
                <a:latin typeface="+mn-lt"/>
              </a:defRPr>
            </a:lvl2pPr>
            <a:lvl3pPr>
              <a:spcBef>
                <a:spcPts val="600"/>
              </a:spcBef>
              <a:defRPr sz="1400" b="0" i="0">
                <a:latin typeface="+mn-lt"/>
              </a:defRPr>
            </a:lvl3pPr>
            <a:lvl4pPr>
              <a:spcBef>
                <a:spcPts val="600"/>
              </a:spcBef>
              <a:defRPr sz="1200" b="0" i="0">
                <a:latin typeface="+mn-lt"/>
              </a:defRPr>
            </a:lvl4pPr>
            <a:lvl5pPr>
              <a:spcBef>
                <a:spcPts val="600"/>
              </a:spcBef>
              <a:defRPr sz="1200" b="0" i="0"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90D38C1-0DC7-2845-A726-3C911E85557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28601" y="731520"/>
            <a:ext cx="8689061" cy="365760"/>
          </a:xfrm>
        </p:spPr>
        <p:txBody>
          <a:bodyPr/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solidFill>
                  <a:srgbClr val="7F7F7F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buNone/>
              <a:defRPr sz="1800" b="0" i="0">
                <a:solidFill>
                  <a:srgbClr val="7F7F7F"/>
                </a:solidFill>
                <a:latin typeface="Montserrat" pitchFamily="2" charset="77"/>
              </a:defRPr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600"/>
              </a:spcBef>
              <a:defRPr/>
            </a:lvl5pPr>
          </a:lstStyle>
          <a:p>
            <a:pPr lvl="0"/>
            <a:r>
              <a:rPr lang="en-US" dirty="0"/>
              <a:t>Edit Master into text styles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1BF88AD-BAE6-7444-BE56-DB4504A6FA10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4572000" y="1268376"/>
            <a:ext cx="4209860" cy="3200400"/>
          </a:xfrm>
        </p:spPr>
        <p:txBody>
          <a:bodyPr/>
          <a:lstStyle>
            <a:lvl1pPr>
              <a:spcBef>
                <a:spcPts val="600"/>
              </a:spcBef>
              <a:spcAft>
                <a:spcPts val="0"/>
              </a:spcAft>
              <a:defRPr sz="1600" b="1" i="0">
                <a:latin typeface="+mn-lt"/>
              </a:defRPr>
            </a:lvl1pPr>
            <a:lvl2pPr>
              <a:spcBef>
                <a:spcPts val="600"/>
              </a:spcBef>
              <a:defRPr sz="1400" b="0" i="0">
                <a:latin typeface="+mn-lt"/>
              </a:defRPr>
            </a:lvl2pPr>
            <a:lvl3pPr>
              <a:spcBef>
                <a:spcPts val="600"/>
              </a:spcBef>
              <a:defRPr sz="1400" b="0" i="0">
                <a:latin typeface="+mn-lt"/>
              </a:defRPr>
            </a:lvl3pPr>
            <a:lvl4pPr>
              <a:spcBef>
                <a:spcPts val="600"/>
              </a:spcBef>
              <a:defRPr sz="1200" b="0" i="0">
                <a:latin typeface="+mn-lt"/>
              </a:defRPr>
            </a:lvl4pPr>
            <a:lvl5pPr>
              <a:spcBef>
                <a:spcPts val="600"/>
              </a:spcBef>
              <a:defRPr sz="1200" b="0" i="0"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05083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>
        <p:fade/>
      </p:transition>
    </mc:Choice>
    <mc:Fallback xmlns="">
      <p:transition spd="slow" advClick="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 Subs, and 2 Li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>
            <a:extLst>
              <a:ext uri="{FF2B5EF4-FFF2-40B4-BE49-F238E27FC236}">
                <a16:creationId xmlns:a16="http://schemas.microsoft.com/office/drawing/2014/main" id="{0A72FA1D-B27D-F94F-8552-39E5E1C8F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1" y="228600"/>
            <a:ext cx="8689062" cy="365760"/>
          </a:xfrm>
        </p:spPr>
        <p:txBody>
          <a:bodyPr anchor="t"/>
          <a:lstStyle>
            <a:lvl1pPr>
              <a:defRPr sz="2000" b="1" i="0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952599E-9667-F340-AAF3-15C55BF2DCC3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226338" y="1262999"/>
            <a:ext cx="4209860" cy="3200400"/>
          </a:xfrm>
        </p:spPr>
        <p:txBody>
          <a:bodyPr/>
          <a:lstStyle>
            <a:lvl1pPr>
              <a:spcBef>
                <a:spcPts val="600"/>
              </a:spcBef>
              <a:spcAft>
                <a:spcPts val="0"/>
              </a:spcAft>
              <a:defRPr sz="1600" b="1" i="0">
                <a:latin typeface="+mn-lt"/>
              </a:defRPr>
            </a:lvl1pPr>
            <a:lvl2pPr>
              <a:spcBef>
                <a:spcPts val="600"/>
              </a:spcBef>
              <a:defRPr sz="1400" b="0" i="0">
                <a:latin typeface="+mn-lt"/>
              </a:defRPr>
            </a:lvl2pPr>
            <a:lvl3pPr>
              <a:spcBef>
                <a:spcPts val="600"/>
              </a:spcBef>
              <a:defRPr sz="1400" b="0" i="0">
                <a:latin typeface="+mn-lt"/>
              </a:defRPr>
            </a:lvl3pPr>
            <a:lvl4pPr>
              <a:spcBef>
                <a:spcPts val="600"/>
              </a:spcBef>
              <a:defRPr sz="1200" b="0" i="0">
                <a:latin typeface="+mn-lt"/>
              </a:defRPr>
            </a:lvl4pPr>
            <a:lvl5pPr>
              <a:spcBef>
                <a:spcPts val="600"/>
              </a:spcBef>
              <a:defRPr sz="1200" b="0" i="0"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90D38C1-0DC7-2845-A726-3C911E85557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28601" y="731520"/>
            <a:ext cx="4207597" cy="365760"/>
          </a:xfrm>
        </p:spPr>
        <p:txBody>
          <a:bodyPr/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solidFill>
                  <a:srgbClr val="7F7F7F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buNone/>
              <a:defRPr sz="1800" b="0" i="0">
                <a:solidFill>
                  <a:srgbClr val="7F7F7F"/>
                </a:solidFill>
                <a:latin typeface="Montserrat" pitchFamily="2" charset="77"/>
              </a:defRPr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600"/>
              </a:spcBef>
              <a:defRPr/>
            </a:lvl5pPr>
          </a:lstStyle>
          <a:p>
            <a:pPr lvl="0"/>
            <a:r>
              <a:rPr lang="en-US" dirty="0"/>
              <a:t>Edit Master into text styles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1BF88AD-BAE6-7444-BE56-DB4504A6FA10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4572000" y="1268376"/>
            <a:ext cx="4209860" cy="3200400"/>
          </a:xfrm>
        </p:spPr>
        <p:txBody>
          <a:bodyPr/>
          <a:lstStyle>
            <a:lvl1pPr>
              <a:spcBef>
                <a:spcPts val="600"/>
              </a:spcBef>
              <a:spcAft>
                <a:spcPts val="0"/>
              </a:spcAft>
              <a:defRPr sz="1600" b="1" i="0">
                <a:latin typeface="+mn-lt"/>
              </a:defRPr>
            </a:lvl1pPr>
            <a:lvl2pPr>
              <a:spcBef>
                <a:spcPts val="600"/>
              </a:spcBef>
              <a:defRPr sz="1400" b="0" i="0">
                <a:latin typeface="+mn-lt"/>
              </a:defRPr>
            </a:lvl2pPr>
            <a:lvl3pPr>
              <a:spcBef>
                <a:spcPts val="600"/>
              </a:spcBef>
              <a:defRPr sz="1400" b="0" i="0">
                <a:latin typeface="+mn-lt"/>
              </a:defRPr>
            </a:lvl3pPr>
            <a:lvl4pPr>
              <a:spcBef>
                <a:spcPts val="600"/>
              </a:spcBef>
              <a:defRPr sz="1200" b="0" i="0">
                <a:latin typeface="+mn-lt"/>
              </a:defRPr>
            </a:lvl4pPr>
            <a:lvl5pPr>
              <a:spcBef>
                <a:spcPts val="600"/>
              </a:spcBef>
              <a:defRPr sz="1200" b="0" i="0"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ED1B794-265B-B747-81F1-8225505EA46E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572000" y="731520"/>
            <a:ext cx="4207597" cy="365760"/>
          </a:xfrm>
        </p:spPr>
        <p:txBody>
          <a:bodyPr/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solidFill>
                  <a:srgbClr val="7F7F7F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buNone/>
              <a:defRPr sz="1800" b="0" i="0">
                <a:solidFill>
                  <a:srgbClr val="7F7F7F"/>
                </a:solidFill>
                <a:latin typeface="Montserrat" pitchFamily="2" charset="77"/>
              </a:defRPr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600"/>
              </a:spcBef>
              <a:defRPr/>
            </a:lvl5pPr>
          </a:lstStyle>
          <a:p>
            <a:pPr lvl="0"/>
            <a:r>
              <a:rPr lang="en-US" dirty="0"/>
              <a:t>Edit Master into text styles</a:t>
            </a:r>
          </a:p>
        </p:txBody>
      </p:sp>
    </p:spTree>
    <p:extLst>
      <p:ext uri="{BB962C8B-B14F-4D97-AF65-F5344CB8AC3E}">
        <p14:creationId xmlns:p14="http://schemas.microsoft.com/office/powerpoint/2010/main" val="1043688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>
        <p:fade/>
      </p:transition>
    </mc:Choice>
    <mc:Fallback xmlns="">
      <p:transition spd="slow" advClick="0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Sub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>
            <a:extLst>
              <a:ext uri="{FF2B5EF4-FFF2-40B4-BE49-F238E27FC236}">
                <a16:creationId xmlns:a16="http://schemas.microsoft.com/office/drawing/2014/main" id="{0A72FA1D-B27D-F94F-8552-39E5E1C8F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1" y="228600"/>
            <a:ext cx="8689062" cy="365760"/>
          </a:xfrm>
        </p:spPr>
        <p:txBody>
          <a:bodyPr anchor="t"/>
          <a:lstStyle>
            <a:lvl1pPr>
              <a:defRPr sz="2000" b="1" i="0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952599E-9667-F340-AAF3-15C55BF2DCC3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226338" y="731520"/>
            <a:ext cx="4209860" cy="3711961"/>
          </a:xfrm>
        </p:spPr>
        <p:txBody>
          <a:bodyPr/>
          <a:lstStyle>
            <a:lvl1pPr>
              <a:spcBef>
                <a:spcPts val="600"/>
              </a:spcBef>
              <a:spcAft>
                <a:spcPts val="0"/>
              </a:spcAft>
              <a:defRPr sz="1600" b="1" i="0">
                <a:latin typeface="+mn-lt"/>
              </a:defRPr>
            </a:lvl1pPr>
            <a:lvl2pPr>
              <a:spcBef>
                <a:spcPts val="600"/>
              </a:spcBef>
              <a:defRPr sz="1400" b="0" i="0">
                <a:latin typeface="+mn-lt"/>
              </a:defRPr>
            </a:lvl2pPr>
            <a:lvl3pPr>
              <a:spcBef>
                <a:spcPts val="600"/>
              </a:spcBef>
              <a:defRPr sz="1400" b="0" i="0">
                <a:latin typeface="+mn-lt"/>
              </a:defRPr>
            </a:lvl3pPr>
            <a:lvl4pPr>
              <a:spcBef>
                <a:spcPts val="600"/>
              </a:spcBef>
              <a:defRPr sz="1200" b="0" i="0">
                <a:latin typeface="+mn-lt"/>
              </a:defRPr>
            </a:lvl4pPr>
            <a:lvl5pPr>
              <a:spcBef>
                <a:spcPts val="600"/>
              </a:spcBef>
              <a:defRPr sz="1200" b="0" i="0"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1BF88AD-BAE6-7444-BE56-DB4504A6FA10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4572000" y="731520"/>
            <a:ext cx="4209860" cy="3711961"/>
          </a:xfrm>
        </p:spPr>
        <p:txBody>
          <a:bodyPr/>
          <a:lstStyle>
            <a:lvl1pPr>
              <a:spcBef>
                <a:spcPts val="600"/>
              </a:spcBef>
              <a:spcAft>
                <a:spcPts val="0"/>
              </a:spcAft>
              <a:defRPr sz="1600" b="1" i="0">
                <a:latin typeface="+mn-lt"/>
              </a:defRPr>
            </a:lvl1pPr>
            <a:lvl2pPr>
              <a:spcBef>
                <a:spcPts val="600"/>
              </a:spcBef>
              <a:defRPr sz="1400" b="0" i="0">
                <a:latin typeface="+mn-lt"/>
              </a:defRPr>
            </a:lvl2pPr>
            <a:lvl3pPr>
              <a:spcBef>
                <a:spcPts val="600"/>
              </a:spcBef>
              <a:defRPr sz="1400" b="0" i="0">
                <a:latin typeface="+mn-lt"/>
              </a:defRPr>
            </a:lvl3pPr>
            <a:lvl4pPr>
              <a:spcBef>
                <a:spcPts val="600"/>
              </a:spcBef>
              <a:defRPr sz="1200" b="0" i="0">
                <a:latin typeface="+mn-lt"/>
              </a:defRPr>
            </a:lvl4pPr>
            <a:lvl5pPr>
              <a:spcBef>
                <a:spcPts val="600"/>
              </a:spcBef>
              <a:defRPr sz="1200" b="0" i="0"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49151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>
        <p:fade/>
      </p:transition>
    </mc:Choice>
    <mc:Fallback xmlns="">
      <p:transition spd="slow" advClick="0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, and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3">
            <a:extLst>
              <a:ext uri="{FF2B5EF4-FFF2-40B4-BE49-F238E27FC236}">
                <a16:creationId xmlns:a16="http://schemas.microsoft.com/office/drawing/2014/main" id="{09A7CF40-9EE4-A140-985F-4AE7DF5AD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1" y="228600"/>
            <a:ext cx="8686800" cy="365760"/>
          </a:xfrm>
        </p:spPr>
        <p:txBody>
          <a:bodyPr anchor="t"/>
          <a:lstStyle>
            <a:lvl1pPr>
              <a:defRPr sz="2000" b="1" i="0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52AE738-0257-FC4B-891E-3B9A07D3E99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28600" y="731520"/>
            <a:ext cx="8686799" cy="365760"/>
          </a:xfrm>
        </p:spPr>
        <p:txBody>
          <a:bodyPr/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solidFill>
                  <a:srgbClr val="7F7F7F"/>
                </a:solidFill>
                <a:latin typeface="+mn-lt"/>
              </a:defRPr>
            </a:lvl1pPr>
            <a:lvl2pPr>
              <a:spcBef>
                <a:spcPts val="600"/>
              </a:spcBef>
              <a:defRPr sz="1800" b="0" i="0">
                <a:solidFill>
                  <a:srgbClr val="7F7F7F"/>
                </a:solidFill>
                <a:latin typeface="+mn-lt"/>
              </a:defRPr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600"/>
              </a:spcBef>
              <a:defRPr/>
            </a:lvl5pPr>
          </a:lstStyle>
          <a:p>
            <a:pPr lvl="0"/>
            <a:r>
              <a:rPr lang="en-US" dirty="0"/>
              <a:t>Edit Master into text styles</a:t>
            </a:r>
          </a:p>
          <a:p>
            <a:pPr lvl="1"/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7480927-4561-E641-A1B2-B4E1D81CAA72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228601" y="1234440"/>
            <a:ext cx="8686800" cy="3246118"/>
          </a:xfrm>
        </p:spPr>
        <p:txBody>
          <a:bodyPr/>
          <a:lstStyle>
            <a:lvl1pPr>
              <a:spcBef>
                <a:spcPts val="600"/>
              </a:spcBef>
              <a:spcAft>
                <a:spcPts val="0"/>
              </a:spcAft>
              <a:defRPr sz="1600" b="1" i="0">
                <a:latin typeface="+mn-lt"/>
              </a:defRPr>
            </a:lvl1pPr>
            <a:lvl2pPr>
              <a:spcBef>
                <a:spcPts val="900"/>
              </a:spcBef>
              <a:spcAft>
                <a:spcPts val="0"/>
              </a:spcAft>
              <a:defRPr sz="1400" b="0" i="0">
                <a:latin typeface="+mn-lt"/>
              </a:defRPr>
            </a:lvl2pPr>
            <a:lvl3pPr>
              <a:spcBef>
                <a:spcPts val="600"/>
              </a:spcBef>
              <a:defRPr sz="1400" b="0" i="0">
                <a:latin typeface="+mn-lt"/>
              </a:defRPr>
            </a:lvl3pPr>
            <a:lvl4pPr>
              <a:spcBef>
                <a:spcPts val="600"/>
              </a:spcBef>
              <a:defRPr sz="1200" b="0" i="0">
                <a:latin typeface="+mn-lt"/>
              </a:defRPr>
            </a:lvl4pPr>
            <a:lvl5pPr>
              <a:spcBef>
                <a:spcPts val="600"/>
              </a:spcBef>
              <a:defRPr sz="1200" b="0" i="0"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519891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>
        <p:fade/>
      </p:transition>
    </mc:Choice>
    <mc:Fallback xmlns="">
      <p:transition spd="slow" advClick="0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1" y="731519"/>
            <a:ext cx="8686800" cy="3749039"/>
          </a:xfrm>
        </p:spPr>
        <p:txBody>
          <a:bodyPr/>
          <a:lstStyle>
            <a:lvl1pPr>
              <a:spcBef>
                <a:spcPts val="600"/>
              </a:spcBef>
              <a:spcAft>
                <a:spcPts val="0"/>
              </a:spcAft>
              <a:defRPr sz="1600" b="1" i="0">
                <a:latin typeface="+mn-lt"/>
              </a:defRPr>
            </a:lvl1pPr>
            <a:lvl2pPr>
              <a:spcBef>
                <a:spcPts val="900"/>
              </a:spcBef>
              <a:spcAft>
                <a:spcPts val="0"/>
              </a:spcAft>
              <a:defRPr sz="1400" b="0" i="0">
                <a:latin typeface="+mn-lt"/>
              </a:defRPr>
            </a:lvl2pPr>
            <a:lvl3pPr>
              <a:spcBef>
                <a:spcPts val="600"/>
              </a:spcBef>
              <a:defRPr sz="1400" b="0" i="0">
                <a:latin typeface="+mn-lt"/>
              </a:defRPr>
            </a:lvl3pPr>
            <a:lvl4pPr>
              <a:spcBef>
                <a:spcPts val="600"/>
              </a:spcBef>
              <a:defRPr sz="1200" b="0" i="0">
                <a:latin typeface="+mn-lt"/>
              </a:defRPr>
            </a:lvl4pPr>
            <a:lvl5pPr>
              <a:spcBef>
                <a:spcPts val="600"/>
              </a:spcBef>
              <a:defRPr sz="1200" b="0" i="0"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58745EA6-43D6-7F42-95EE-14017A60E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1" y="228600"/>
            <a:ext cx="8686800" cy="365760"/>
          </a:xfrm>
        </p:spPr>
        <p:txBody>
          <a:bodyPr anchor="t"/>
          <a:lstStyle>
            <a:lvl1pPr>
              <a:defRPr sz="2000" b="1" i="0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4847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>
        <p:fade/>
      </p:transition>
    </mc:Choice>
    <mc:Fallback xmlns="">
      <p:transition spd="slow" advClick="0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3">
            <a:extLst>
              <a:ext uri="{FF2B5EF4-FFF2-40B4-BE49-F238E27FC236}">
                <a16:creationId xmlns:a16="http://schemas.microsoft.com/office/drawing/2014/main" id="{09A7CF40-9EE4-A140-985F-4AE7DF5AD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1" y="228600"/>
            <a:ext cx="8686800" cy="365760"/>
          </a:xfrm>
        </p:spPr>
        <p:txBody>
          <a:bodyPr anchor="t"/>
          <a:lstStyle>
            <a:lvl1pPr>
              <a:defRPr sz="2000" b="1" i="0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52AE738-0257-FC4B-891E-3B9A07D3E99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28600" y="731520"/>
            <a:ext cx="8686799" cy="365760"/>
          </a:xfrm>
        </p:spPr>
        <p:txBody>
          <a:bodyPr/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solidFill>
                  <a:srgbClr val="7F7F7F"/>
                </a:solidFill>
                <a:latin typeface="+mn-lt"/>
              </a:defRPr>
            </a:lvl1pPr>
            <a:lvl2pPr>
              <a:spcBef>
                <a:spcPts val="600"/>
              </a:spcBef>
              <a:defRPr sz="1800" b="0" i="0">
                <a:solidFill>
                  <a:srgbClr val="7F7F7F"/>
                </a:solidFill>
                <a:latin typeface="+mn-lt"/>
              </a:defRPr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600"/>
              </a:spcBef>
              <a:defRPr/>
            </a:lvl5pPr>
          </a:lstStyle>
          <a:p>
            <a:pPr lvl="0"/>
            <a:r>
              <a:rPr lang="en-US" dirty="0"/>
              <a:t>Edit Master into text styles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20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>
        <p:fade/>
      </p:transition>
    </mc:Choice>
    <mc:Fallback xmlns="">
      <p:transition spd="slow" advClick="0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3">
            <a:extLst>
              <a:ext uri="{FF2B5EF4-FFF2-40B4-BE49-F238E27FC236}">
                <a16:creationId xmlns:a16="http://schemas.microsoft.com/office/drawing/2014/main" id="{09A7CF40-9EE4-A140-985F-4AE7DF5AD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1" y="228600"/>
            <a:ext cx="8686800" cy="365760"/>
          </a:xfrm>
        </p:spPr>
        <p:txBody>
          <a:bodyPr anchor="t"/>
          <a:lstStyle>
            <a:lvl1pPr>
              <a:defRPr sz="2000" b="1" i="0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7017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>
        <p:fade/>
      </p:transition>
    </mc:Choice>
    <mc:Fallback xmlns="">
      <p:transition spd="slow" advClick="0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1694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>
        <p:fade/>
      </p:transition>
    </mc:Choice>
    <mc:Fallback xmlns="">
      <p:transition spd="slow" advClick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, and 2 Li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>
            <a:extLst>
              <a:ext uri="{FF2B5EF4-FFF2-40B4-BE49-F238E27FC236}">
                <a16:creationId xmlns:a16="http://schemas.microsoft.com/office/drawing/2014/main" id="{0A72FA1D-B27D-F94F-8552-39E5E1C8F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1" y="228600"/>
            <a:ext cx="8689062" cy="365760"/>
          </a:xfrm>
        </p:spPr>
        <p:txBody>
          <a:bodyPr anchor="t"/>
          <a:lstStyle>
            <a:lvl1pPr>
              <a:defRPr sz="2000" b="1" i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952599E-9667-F340-AAF3-15C55BF2DCC3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226338" y="1262999"/>
            <a:ext cx="4209860" cy="3200400"/>
          </a:xfrm>
        </p:spPr>
        <p:txBody>
          <a:bodyPr/>
          <a:lstStyle>
            <a:lvl1pPr>
              <a:spcBef>
                <a:spcPts val="600"/>
              </a:spcBef>
              <a:spcAft>
                <a:spcPts val="0"/>
              </a:spcAft>
              <a:defRPr sz="1600" b="1" i="0">
                <a:latin typeface="+mn-lt"/>
              </a:defRPr>
            </a:lvl1pPr>
            <a:lvl2pPr>
              <a:spcBef>
                <a:spcPts val="600"/>
              </a:spcBef>
              <a:defRPr sz="1400" b="0" i="0">
                <a:latin typeface="+mn-lt"/>
              </a:defRPr>
            </a:lvl2pPr>
            <a:lvl3pPr>
              <a:spcBef>
                <a:spcPts val="600"/>
              </a:spcBef>
              <a:defRPr sz="1400" b="0" i="0">
                <a:latin typeface="+mn-lt"/>
              </a:defRPr>
            </a:lvl3pPr>
            <a:lvl4pPr>
              <a:spcBef>
                <a:spcPts val="600"/>
              </a:spcBef>
              <a:defRPr sz="1200" b="0" i="0">
                <a:latin typeface="+mn-lt"/>
              </a:defRPr>
            </a:lvl4pPr>
            <a:lvl5pPr>
              <a:spcBef>
                <a:spcPts val="600"/>
              </a:spcBef>
              <a:defRPr sz="1200" b="0" i="0"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90D38C1-0DC7-2845-A726-3C911E85557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28601" y="731520"/>
            <a:ext cx="8689061" cy="365760"/>
          </a:xfrm>
        </p:spPr>
        <p:txBody>
          <a:bodyPr/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solidFill>
                  <a:srgbClr val="7F7F7F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buNone/>
              <a:defRPr sz="1800" b="0" i="0">
                <a:solidFill>
                  <a:srgbClr val="7F7F7F"/>
                </a:solidFill>
                <a:latin typeface="Montserrat" pitchFamily="2" charset="77"/>
              </a:defRPr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600"/>
              </a:spcBef>
              <a:defRPr/>
            </a:lvl5pPr>
          </a:lstStyle>
          <a:p>
            <a:pPr lvl="0"/>
            <a:r>
              <a:rPr lang="en-US" dirty="0"/>
              <a:t>Edit Master into text styles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1BF88AD-BAE6-7444-BE56-DB4504A6FA10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4572000" y="1268376"/>
            <a:ext cx="4209860" cy="3200400"/>
          </a:xfrm>
        </p:spPr>
        <p:txBody>
          <a:bodyPr/>
          <a:lstStyle>
            <a:lvl1pPr>
              <a:spcBef>
                <a:spcPts val="600"/>
              </a:spcBef>
              <a:spcAft>
                <a:spcPts val="0"/>
              </a:spcAft>
              <a:defRPr sz="1600" b="1" i="0">
                <a:latin typeface="+mn-lt"/>
              </a:defRPr>
            </a:lvl1pPr>
            <a:lvl2pPr>
              <a:spcBef>
                <a:spcPts val="600"/>
              </a:spcBef>
              <a:defRPr sz="1400" b="0" i="0">
                <a:latin typeface="+mn-lt"/>
              </a:defRPr>
            </a:lvl2pPr>
            <a:lvl3pPr>
              <a:spcBef>
                <a:spcPts val="600"/>
              </a:spcBef>
              <a:defRPr sz="1400" b="0" i="0">
                <a:latin typeface="+mn-lt"/>
              </a:defRPr>
            </a:lvl3pPr>
            <a:lvl4pPr>
              <a:spcBef>
                <a:spcPts val="600"/>
              </a:spcBef>
              <a:defRPr sz="1200" b="0" i="0">
                <a:latin typeface="+mn-lt"/>
              </a:defRPr>
            </a:lvl4pPr>
            <a:lvl5pPr>
              <a:spcBef>
                <a:spcPts val="600"/>
              </a:spcBef>
              <a:defRPr sz="1200" b="0" i="0"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67850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>
        <p:fade/>
      </p:transition>
    </mc:Choice>
    <mc:Fallback xmlns="">
      <p:transition spd="slow" advClick="0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Panel, and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57F42C4-5868-5340-BDE6-1F22BFE49165}"/>
              </a:ext>
            </a:extLst>
          </p:cNvPr>
          <p:cNvSpPr/>
          <p:nvPr userDrawn="1"/>
        </p:nvSpPr>
        <p:spPr>
          <a:xfrm>
            <a:off x="0" y="1234440"/>
            <a:ext cx="3204117" cy="3909060"/>
          </a:xfrm>
          <a:prstGeom prst="rect">
            <a:avLst/>
          </a:prstGeom>
          <a:solidFill>
            <a:srgbClr val="003764"/>
          </a:solidFill>
        </p:spPr>
        <p:txBody>
          <a:bodyPr rtlCol="0" anchor="ctr">
            <a:noAutofit/>
          </a:bodyPr>
          <a:lstStyle/>
          <a:p>
            <a:pPr marL="342900" indent="-342900" algn="l">
              <a:buFontTx/>
              <a:buAutoNum type="arabicPeriod"/>
            </a:pPr>
            <a:endParaRPr lang="en-US" sz="1100" dirty="0">
              <a:solidFill>
                <a:srgbClr val="FF0000"/>
              </a:solidFill>
              <a:latin typeface="Open Sans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50BDAC6-A068-7547-8CB7-03A1C88D1BC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3375399" y="1234441"/>
            <a:ext cx="5486400" cy="3200400"/>
          </a:xfrm>
        </p:spPr>
        <p:txBody>
          <a:bodyPr/>
          <a:lstStyle>
            <a:lvl1pPr>
              <a:spcBef>
                <a:spcPts val="600"/>
              </a:spcBef>
              <a:spcAft>
                <a:spcPts val="0"/>
              </a:spcAft>
              <a:defRPr sz="1400" b="1" i="0">
                <a:latin typeface="+mn-lt"/>
              </a:defRPr>
            </a:lvl1pPr>
            <a:lvl2pPr>
              <a:spcBef>
                <a:spcPts val="900"/>
              </a:spcBef>
              <a:spcAft>
                <a:spcPts val="0"/>
              </a:spcAft>
              <a:defRPr sz="1100" b="0" i="0">
                <a:latin typeface="+mn-lt"/>
              </a:defRPr>
            </a:lvl2pPr>
            <a:lvl3pPr>
              <a:spcBef>
                <a:spcPts val="600"/>
              </a:spcBef>
              <a:defRPr sz="1100" b="0" i="0">
                <a:latin typeface="+mn-lt"/>
              </a:defRPr>
            </a:lvl3pPr>
            <a:lvl4pPr>
              <a:spcBef>
                <a:spcPts val="600"/>
              </a:spcBef>
              <a:defRPr sz="1100" b="0" i="0">
                <a:latin typeface="+mn-lt"/>
              </a:defRPr>
            </a:lvl4pPr>
            <a:lvl5pPr>
              <a:spcBef>
                <a:spcPts val="600"/>
              </a:spcBef>
              <a:defRPr sz="1100" b="0" i="0"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</p:txBody>
      </p:sp>
      <p:sp>
        <p:nvSpPr>
          <p:cNvPr id="12" name="Content Placeholder 8">
            <a:extLst>
              <a:ext uri="{FF2B5EF4-FFF2-40B4-BE49-F238E27FC236}">
                <a16:creationId xmlns:a16="http://schemas.microsoft.com/office/drawing/2014/main" id="{998DFEDD-8895-714F-953C-FCF1718EE55B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213970" y="1430448"/>
            <a:ext cx="2755900" cy="3522552"/>
          </a:xfrm>
        </p:spPr>
        <p:txBody>
          <a:bodyPr/>
          <a:lstStyle>
            <a:lvl1pPr>
              <a:defRPr sz="1600" b="1" i="0">
                <a:solidFill>
                  <a:srgbClr val="D79A2A"/>
                </a:solidFill>
                <a:latin typeface="+mn-lt"/>
              </a:defRPr>
            </a:lvl1pPr>
            <a:lvl2pPr marL="0" indent="0">
              <a:buFontTx/>
              <a:buNone/>
              <a:defRPr sz="1100" b="0" i="0">
                <a:solidFill>
                  <a:schemeClr val="bg1"/>
                </a:solidFill>
                <a:latin typeface="+mn-lt"/>
              </a:defRPr>
            </a:lvl2pPr>
            <a:lvl3pPr marL="176022" indent="0">
              <a:buFontTx/>
              <a:buNone/>
              <a:defRPr/>
            </a:lvl3pPr>
            <a:lvl4pPr marL="340614" indent="0">
              <a:buFontTx/>
              <a:buNone/>
              <a:defRPr/>
            </a:lvl4pPr>
            <a:lvl5pPr marL="514350" indent="0">
              <a:buFontTx/>
              <a:buNone/>
              <a:defRPr/>
            </a:lvl5pPr>
          </a:lstStyle>
          <a:p>
            <a:pPr lvl="0"/>
            <a:r>
              <a:rPr lang="en-US" dirty="0"/>
              <a:t>Subhead</a:t>
            </a:r>
          </a:p>
          <a:p>
            <a:pPr lvl="1"/>
            <a:r>
              <a:rPr lang="en-US" dirty="0"/>
              <a:t>Body copy</a:t>
            </a:r>
          </a:p>
        </p:txBody>
      </p:sp>
      <p:sp>
        <p:nvSpPr>
          <p:cNvPr id="13" name="Title 3">
            <a:extLst>
              <a:ext uri="{FF2B5EF4-FFF2-40B4-BE49-F238E27FC236}">
                <a16:creationId xmlns:a16="http://schemas.microsoft.com/office/drawing/2014/main" id="{C69B14AD-5F05-2549-AFA0-C296BA59B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1" y="228600"/>
            <a:ext cx="8686800" cy="365760"/>
          </a:xfrm>
        </p:spPr>
        <p:txBody>
          <a:bodyPr anchor="t"/>
          <a:lstStyle>
            <a:lvl1pPr>
              <a:defRPr sz="2000" b="1" i="0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2847A5D-AD9A-FF4D-8368-148EAA2CF8F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28600" y="731520"/>
            <a:ext cx="8686799" cy="365760"/>
          </a:xfrm>
        </p:spPr>
        <p:txBody>
          <a:bodyPr/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solidFill>
                  <a:srgbClr val="7F7F7F"/>
                </a:solidFill>
                <a:latin typeface="+mj-lt"/>
              </a:defRPr>
            </a:lvl1pPr>
            <a:lvl2pPr>
              <a:spcBef>
                <a:spcPts val="600"/>
              </a:spcBef>
              <a:defRPr sz="1800" b="0" i="0">
                <a:solidFill>
                  <a:srgbClr val="7F7F7F"/>
                </a:solidFill>
                <a:latin typeface="+mn-lt"/>
              </a:defRPr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600"/>
              </a:spcBef>
              <a:defRPr/>
            </a:lvl5pPr>
          </a:lstStyle>
          <a:p>
            <a:pPr lvl="0"/>
            <a:r>
              <a:rPr lang="en-US" dirty="0"/>
              <a:t>Edit Master into text styles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329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>
        <p:fade/>
      </p:transition>
    </mc:Choice>
    <mc:Fallback xmlns="">
      <p:transition spd="slow" advClick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 Subs, and 2 Li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>
            <a:extLst>
              <a:ext uri="{FF2B5EF4-FFF2-40B4-BE49-F238E27FC236}">
                <a16:creationId xmlns:a16="http://schemas.microsoft.com/office/drawing/2014/main" id="{0A72FA1D-B27D-F94F-8552-39E5E1C8F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1" y="228600"/>
            <a:ext cx="8689062" cy="365760"/>
          </a:xfrm>
        </p:spPr>
        <p:txBody>
          <a:bodyPr anchor="t"/>
          <a:lstStyle>
            <a:lvl1pPr>
              <a:defRPr sz="2000" b="1" i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952599E-9667-F340-AAF3-15C55BF2DCC3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226338" y="1262999"/>
            <a:ext cx="4209860" cy="3200400"/>
          </a:xfrm>
        </p:spPr>
        <p:txBody>
          <a:bodyPr/>
          <a:lstStyle>
            <a:lvl1pPr>
              <a:spcBef>
                <a:spcPts val="600"/>
              </a:spcBef>
              <a:spcAft>
                <a:spcPts val="0"/>
              </a:spcAft>
              <a:defRPr sz="1600" b="1" i="0">
                <a:latin typeface="+mn-lt"/>
              </a:defRPr>
            </a:lvl1pPr>
            <a:lvl2pPr>
              <a:spcBef>
                <a:spcPts val="600"/>
              </a:spcBef>
              <a:defRPr sz="1400" b="0" i="0">
                <a:latin typeface="+mn-lt"/>
              </a:defRPr>
            </a:lvl2pPr>
            <a:lvl3pPr>
              <a:spcBef>
                <a:spcPts val="600"/>
              </a:spcBef>
              <a:defRPr sz="1400" b="0" i="0">
                <a:latin typeface="+mn-lt"/>
              </a:defRPr>
            </a:lvl3pPr>
            <a:lvl4pPr>
              <a:spcBef>
                <a:spcPts val="600"/>
              </a:spcBef>
              <a:defRPr sz="1200" b="0" i="0">
                <a:latin typeface="+mn-lt"/>
              </a:defRPr>
            </a:lvl4pPr>
            <a:lvl5pPr>
              <a:spcBef>
                <a:spcPts val="600"/>
              </a:spcBef>
              <a:defRPr sz="1200" b="0" i="0"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90D38C1-0DC7-2845-A726-3C911E85557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28601" y="731520"/>
            <a:ext cx="4207597" cy="365760"/>
          </a:xfrm>
        </p:spPr>
        <p:txBody>
          <a:bodyPr/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solidFill>
                  <a:srgbClr val="7F7F7F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buNone/>
              <a:defRPr sz="1800" b="0" i="0">
                <a:solidFill>
                  <a:srgbClr val="7F7F7F"/>
                </a:solidFill>
                <a:latin typeface="Montserrat" pitchFamily="2" charset="77"/>
              </a:defRPr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600"/>
              </a:spcBef>
              <a:defRPr/>
            </a:lvl5pPr>
          </a:lstStyle>
          <a:p>
            <a:pPr lvl="0"/>
            <a:r>
              <a:rPr lang="en-US" dirty="0"/>
              <a:t>Edit Master into text styles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1BF88AD-BAE6-7444-BE56-DB4504A6FA10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4572000" y="1268376"/>
            <a:ext cx="4209860" cy="3200400"/>
          </a:xfrm>
        </p:spPr>
        <p:txBody>
          <a:bodyPr/>
          <a:lstStyle>
            <a:lvl1pPr>
              <a:spcBef>
                <a:spcPts val="600"/>
              </a:spcBef>
              <a:spcAft>
                <a:spcPts val="0"/>
              </a:spcAft>
              <a:defRPr sz="1600" b="1" i="0">
                <a:latin typeface="+mn-lt"/>
              </a:defRPr>
            </a:lvl1pPr>
            <a:lvl2pPr>
              <a:spcBef>
                <a:spcPts val="600"/>
              </a:spcBef>
              <a:defRPr sz="1400" b="0" i="0">
                <a:latin typeface="+mn-lt"/>
              </a:defRPr>
            </a:lvl2pPr>
            <a:lvl3pPr>
              <a:spcBef>
                <a:spcPts val="600"/>
              </a:spcBef>
              <a:defRPr sz="1400" b="0" i="0">
                <a:latin typeface="+mn-lt"/>
              </a:defRPr>
            </a:lvl3pPr>
            <a:lvl4pPr>
              <a:spcBef>
                <a:spcPts val="600"/>
              </a:spcBef>
              <a:defRPr sz="1200" b="0" i="0">
                <a:latin typeface="+mn-lt"/>
              </a:defRPr>
            </a:lvl4pPr>
            <a:lvl5pPr>
              <a:spcBef>
                <a:spcPts val="600"/>
              </a:spcBef>
              <a:defRPr sz="1200" b="0" i="0"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ED1B794-265B-B747-81F1-8225505EA46E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572000" y="731520"/>
            <a:ext cx="4207597" cy="365760"/>
          </a:xfrm>
        </p:spPr>
        <p:txBody>
          <a:bodyPr/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solidFill>
                  <a:srgbClr val="7F7F7F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buNone/>
              <a:defRPr sz="1800" b="0" i="0">
                <a:solidFill>
                  <a:srgbClr val="7F7F7F"/>
                </a:solidFill>
                <a:latin typeface="Montserrat" pitchFamily="2" charset="77"/>
              </a:defRPr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600"/>
              </a:spcBef>
              <a:defRPr/>
            </a:lvl5pPr>
          </a:lstStyle>
          <a:p>
            <a:pPr lvl="0"/>
            <a:r>
              <a:rPr lang="en-US" dirty="0"/>
              <a:t>Edit Master into text styles</a:t>
            </a:r>
          </a:p>
        </p:txBody>
      </p:sp>
    </p:spTree>
    <p:extLst>
      <p:ext uri="{BB962C8B-B14F-4D97-AF65-F5344CB8AC3E}">
        <p14:creationId xmlns:p14="http://schemas.microsoft.com/office/powerpoint/2010/main" val="3609861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>
        <p:fade/>
      </p:transition>
    </mc:Choice>
    <mc:Fallback xmlns="">
      <p:transition spd="slow" advClick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Li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>
            <a:extLst>
              <a:ext uri="{FF2B5EF4-FFF2-40B4-BE49-F238E27FC236}">
                <a16:creationId xmlns:a16="http://schemas.microsoft.com/office/drawing/2014/main" id="{0A72FA1D-B27D-F94F-8552-39E5E1C8F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1" y="228600"/>
            <a:ext cx="8689062" cy="365760"/>
          </a:xfrm>
        </p:spPr>
        <p:txBody>
          <a:bodyPr anchor="t"/>
          <a:lstStyle>
            <a:lvl1pPr>
              <a:defRPr sz="2000" b="1" i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952599E-9667-F340-AAF3-15C55BF2DCC3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226338" y="731520"/>
            <a:ext cx="4209860" cy="3711961"/>
          </a:xfrm>
        </p:spPr>
        <p:txBody>
          <a:bodyPr/>
          <a:lstStyle>
            <a:lvl1pPr>
              <a:spcBef>
                <a:spcPts val="600"/>
              </a:spcBef>
              <a:spcAft>
                <a:spcPts val="0"/>
              </a:spcAft>
              <a:defRPr sz="1600" b="1" i="0">
                <a:latin typeface="+mn-lt"/>
              </a:defRPr>
            </a:lvl1pPr>
            <a:lvl2pPr>
              <a:spcBef>
                <a:spcPts val="600"/>
              </a:spcBef>
              <a:defRPr sz="1400" b="0" i="0">
                <a:latin typeface="+mn-lt"/>
              </a:defRPr>
            </a:lvl2pPr>
            <a:lvl3pPr>
              <a:spcBef>
                <a:spcPts val="600"/>
              </a:spcBef>
              <a:defRPr sz="1400" b="0" i="0">
                <a:latin typeface="+mn-lt"/>
              </a:defRPr>
            </a:lvl3pPr>
            <a:lvl4pPr>
              <a:spcBef>
                <a:spcPts val="600"/>
              </a:spcBef>
              <a:defRPr sz="1200" b="0" i="0">
                <a:latin typeface="+mn-lt"/>
              </a:defRPr>
            </a:lvl4pPr>
            <a:lvl5pPr>
              <a:spcBef>
                <a:spcPts val="600"/>
              </a:spcBef>
              <a:defRPr sz="1200" b="0" i="0"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1BF88AD-BAE6-7444-BE56-DB4504A6FA10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4572000" y="731520"/>
            <a:ext cx="4209860" cy="3711961"/>
          </a:xfrm>
        </p:spPr>
        <p:txBody>
          <a:bodyPr/>
          <a:lstStyle>
            <a:lvl1pPr>
              <a:spcBef>
                <a:spcPts val="600"/>
              </a:spcBef>
              <a:spcAft>
                <a:spcPts val="0"/>
              </a:spcAft>
              <a:defRPr sz="1600" b="1" i="0">
                <a:latin typeface="+mn-lt"/>
              </a:defRPr>
            </a:lvl1pPr>
            <a:lvl2pPr>
              <a:spcBef>
                <a:spcPts val="600"/>
              </a:spcBef>
              <a:defRPr sz="1400" b="0" i="0">
                <a:latin typeface="+mn-lt"/>
              </a:defRPr>
            </a:lvl2pPr>
            <a:lvl3pPr>
              <a:spcBef>
                <a:spcPts val="600"/>
              </a:spcBef>
              <a:defRPr sz="1400" b="0" i="0">
                <a:latin typeface="+mn-lt"/>
              </a:defRPr>
            </a:lvl3pPr>
            <a:lvl4pPr>
              <a:spcBef>
                <a:spcPts val="600"/>
              </a:spcBef>
              <a:defRPr sz="1200" b="0" i="0">
                <a:latin typeface="+mn-lt"/>
              </a:defRPr>
            </a:lvl4pPr>
            <a:lvl5pPr>
              <a:spcBef>
                <a:spcPts val="600"/>
              </a:spcBef>
              <a:defRPr sz="1200" b="0" i="0"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242505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>
        <p:fade/>
      </p:transition>
    </mc:Choice>
    <mc:Fallback xmlns="">
      <p:transition spd="slow" advClick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, and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3">
            <a:extLst>
              <a:ext uri="{FF2B5EF4-FFF2-40B4-BE49-F238E27FC236}">
                <a16:creationId xmlns:a16="http://schemas.microsoft.com/office/drawing/2014/main" id="{09A7CF40-9EE4-A140-985F-4AE7DF5AD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1" y="228600"/>
            <a:ext cx="8686800" cy="365760"/>
          </a:xfrm>
        </p:spPr>
        <p:txBody>
          <a:bodyPr anchor="t"/>
          <a:lstStyle>
            <a:lvl1pPr>
              <a:defRPr sz="2000" b="1" i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52AE738-0257-FC4B-891E-3B9A07D3E99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28600" y="731520"/>
            <a:ext cx="8686799" cy="365760"/>
          </a:xfrm>
        </p:spPr>
        <p:txBody>
          <a:bodyPr/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solidFill>
                  <a:srgbClr val="7F7F7F"/>
                </a:solidFill>
                <a:latin typeface="+mn-lt"/>
              </a:defRPr>
            </a:lvl1pPr>
            <a:lvl2pPr>
              <a:spcBef>
                <a:spcPts val="600"/>
              </a:spcBef>
              <a:defRPr sz="1800" b="0" i="0">
                <a:solidFill>
                  <a:srgbClr val="7F7F7F"/>
                </a:solidFill>
                <a:latin typeface="+mn-lt"/>
              </a:defRPr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600"/>
              </a:spcBef>
              <a:defRPr/>
            </a:lvl5pPr>
          </a:lstStyle>
          <a:p>
            <a:pPr lvl="0"/>
            <a:r>
              <a:rPr lang="en-US" dirty="0"/>
              <a:t>Edit Master into text styles</a:t>
            </a:r>
          </a:p>
          <a:p>
            <a:pPr lvl="1"/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161CCD1-4611-3041-935A-6B0DDB5EAD6C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228601" y="1234440"/>
            <a:ext cx="8686800" cy="3246118"/>
          </a:xfrm>
        </p:spPr>
        <p:txBody>
          <a:bodyPr/>
          <a:lstStyle>
            <a:lvl1pPr>
              <a:spcBef>
                <a:spcPts val="600"/>
              </a:spcBef>
              <a:spcAft>
                <a:spcPts val="0"/>
              </a:spcAft>
              <a:defRPr sz="1600" b="1" i="0">
                <a:latin typeface="+mn-lt"/>
              </a:defRPr>
            </a:lvl1pPr>
            <a:lvl2pPr>
              <a:spcBef>
                <a:spcPts val="900"/>
              </a:spcBef>
              <a:spcAft>
                <a:spcPts val="0"/>
              </a:spcAft>
              <a:defRPr sz="1400" b="0" i="0">
                <a:latin typeface="+mn-lt"/>
              </a:defRPr>
            </a:lvl2pPr>
            <a:lvl3pPr>
              <a:spcBef>
                <a:spcPts val="600"/>
              </a:spcBef>
              <a:defRPr sz="1400" b="0" i="0">
                <a:latin typeface="+mn-lt"/>
              </a:defRPr>
            </a:lvl3pPr>
            <a:lvl4pPr>
              <a:spcBef>
                <a:spcPts val="600"/>
              </a:spcBef>
              <a:defRPr sz="1200" b="0" i="0">
                <a:latin typeface="+mn-lt"/>
              </a:defRPr>
            </a:lvl4pPr>
            <a:lvl5pPr>
              <a:spcBef>
                <a:spcPts val="600"/>
              </a:spcBef>
              <a:defRPr sz="1200" b="0" i="0"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250540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>
        <p:fade/>
      </p:transition>
    </mc:Choice>
    <mc:Fallback xmlns="">
      <p:transition spd="slow" advClick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1" y="731519"/>
            <a:ext cx="8686800" cy="3749039"/>
          </a:xfrm>
        </p:spPr>
        <p:txBody>
          <a:bodyPr/>
          <a:lstStyle>
            <a:lvl1pPr>
              <a:spcBef>
                <a:spcPts val="600"/>
              </a:spcBef>
              <a:spcAft>
                <a:spcPts val="0"/>
              </a:spcAft>
              <a:defRPr sz="1600" b="1" i="0">
                <a:latin typeface="+mn-lt"/>
              </a:defRPr>
            </a:lvl1pPr>
            <a:lvl2pPr>
              <a:spcBef>
                <a:spcPts val="900"/>
              </a:spcBef>
              <a:spcAft>
                <a:spcPts val="0"/>
              </a:spcAft>
              <a:defRPr sz="1400" b="0" i="0">
                <a:latin typeface="+mn-lt"/>
              </a:defRPr>
            </a:lvl2pPr>
            <a:lvl3pPr>
              <a:spcBef>
                <a:spcPts val="600"/>
              </a:spcBef>
              <a:defRPr sz="1400" b="0" i="0">
                <a:latin typeface="+mn-lt"/>
              </a:defRPr>
            </a:lvl3pPr>
            <a:lvl4pPr>
              <a:spcBef>
                <a:spcPts val="600"/>
              </a:spcBef>
              <a:defRPr sz="1200" b="0" i="0">
                <a:latin typeface="+mn-lt"/>
              </a:defRPr>
            </a:lvl4pPr>
            <a:lvl5pPr>
              <a:spcBef>
                <a:spcPts val="600"/>
              </a:spcBef>
              <a:defRPr sz="1200" b="0" i="0"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58745EA6-43D6-7F42-95EE-14017A60E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1" y="228600"/>
            <a:ext cx="8686800" cy="365760"/>
          </a:xfrm>
        </p:spPr>
        <p:txBody>
          <a:bodyPr anchor="t"/>
          <a:lstStyle>
            <a:lvl1pPr>
              <a:defRPr sz="2000" b="1" i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816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>
        <p:fade/>
      </p:transition>
    </mc:Choice>
    <mc:Fallback xmlns="">
      <p:transition spd="slow" advClick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3">
            <a:extLst>
              <a:ext uri="{FF2B5EF4-FFF2-40B4-BE49-F238E27FC236}">
                <a16:creationId xmlns:a16="http://schemas.microsoft.com/office/drawing/2014/main" id="{09A7CF40-9EE4-A140-985F-4AE7DF5AD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1" y="228600"/>
            <a:ext cx="8686800" cy="365760"/>
          </a:xfrm>
        </p:spPr>
        <p:txBody>
          <a:bodyPr anchor="t"/>
          <a:lstStyle>
            <a:lvl1pPr>
              <a:defRPr sz="2000" b="1" i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52AE738-0257-FC4B-891E-3B9A07D3E99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28600" y="731520"/>
            <a:ext cx="8686799" cy="365760"/>
          </a:xfrm>
        </p:spPr>
        <p:txBody>
          <a:bodyPr/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solidFill>
                  <a:srgbClr val="7F7F7F"/>
                </a:solidFill>
                <a:latin typeface="+mn-lt"/>
              </a:defRPr>
            </a:lvl1pPr>
            <a:lvl2pPr>
              <a:spcBef>
                <a:spcPts val="600"/>
              </a:spcBef>
              <a:defRPr sz="1800" b="0" i="0">
                <a:solidFill>
                  <a:srgbClr val="7F7F7F"/>
                </a:solidFill>
                <a:latin typeface="+mn-lt"/>
              </a:defRPr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600"/>
              </a:spcBef>
              <a:defRPr/>
            </a:lvl5pPr>
          </a:lstStyle>
          <a:p>
            <a:pPr lvl="0"/>
            <a:r>
              <a:rPr lang="en-US" dirty="0"/>
              <a:t>Edit Master into text styles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061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>
        <p:fade/>
      </p:transition>
    </mc:Choice>
    <mc:Fallback xmlns="">
      <p:transition spd="slow" advClick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3">
            <a:extLst>
              <a:ext uri="{FF2B5EF4-FFF2-40B4-BE49-F238E27FC236}">
                <a16:creationId xmlns:a16="http://schemas.microsoft.com/office/drawing/2014/main" id="{09A7CF40-9EE4-A140-985F-4AE7DF5AD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1" y="228600"/>
            <a:ext cx="8686800" cy="365760"/>
          </a:xfrm>
        </p:spPr>
        <p:txBody>
          <a:bodyPr anchor="t"/>
          <a:lstStyle>
            <a:lvl1pPr>
              <a:defRPr sz="2000" b="1" i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550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>
        <p:fade/>
      </p:transition>
    </mc:Choice>
    <mc:Fallback xmlns="">
      <p:transition spd="slow" advClick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0574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>
        <p:fade/>
      </p:transition>
    </mc:Choice>
    <mc:Fallback xmlns="">
      <p:transition spd="slow" advClick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86800" cy="3657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731520"/>
            <a:ext cx="8686799" cy="37680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DBA18A-CAE2-064E-98B7-D103089DF2EC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1644" y="4640580"/>
            <a:ext cx="2103755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776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77" r:id="rId1"/>
    <p:sldLayoutId id="2147484308" r:id="rId2"/>
    <p:sldLayoutId id="2147484383" r:id="rId3"/>
    <p:sldLayoutId id="2147484382" r:id="rId4"/>
    <p:sldLayoutId id="2147484378" r:id="rId5"/>
    <p:sldLayoutId id="2147484305" r:id="rId6"/>
    <p:sldLayoutId id="2147484395" r:id="rId7"/>
    <p:sldLayoutId id="2147484380" r:id="rId8"/>
    <p:sldLayoutId id="2147484381" r:id="rId9"/>
    <p:sldLayoutId id="2147483668" r:id="rId10"/>
    <p:sldLayoutId id="214748436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>
        <p:fade/>
      </p:transition>
    </mc:Choice>
    <mc:Fallback xmlns="">
      <p:transition spd="slow" advClick="0">
        <p:fade/>
      </p:transition>
    </mc:Fallback>
  </mc:AlternateConten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000" b="1" i="0" kern="1200">
          <a:solidFill>
            <a:srgbClr val="003764"/>
          </a:solidFill>
          <a:latin typeface="+mn-lt"/>
          <a:ea typeface="Open Sans Condensed" charset="0"/>
          <a:cs typeface="Arial" panose="020B0604020202020204" pitchFamily="34" charset="0"/>
        </a:defRPr>
      </a:lvl1pPr>
    </p:titleStyle>
    <p:bodyStyle>
      <a:lvl1pPr marL="285750" indent="-285750" algn="l" defTabSz="685800" rtl="0" eaLnBrk="1" latinLnBrk="0" hangingPunct="1">
        <a:lnSpc>
          <a:spcPct val="9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sz="1600" b="1" i="0" kern="1200">
          <a:solidFill>
            <a:schemeClr val="bg2">
              <a:lumMod val="25000"/>
            </a:schemeClr>
          </a:solidFill>
          <a:latin typeface="+mn-lt"/>
          <a:ea typeface="Open Sans Regular"/>
          <a:cs typeface="Arial" panose="020B0604020202020204" pitchFamily="34" charset="0"/>
        </a:defRPr>
      </a:lvl1pPr>
      <a:lvl2pPr marL="171450" indent="-171450" algn="l" defTabSz="6858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b="1" i="0" kern="1200">
          <a:solidFill>
            <a:schemeClr val="bg2">
              <a:lumMod val="25000"/>
            </a:schemeClr>
          </a:solidFill>
          <a:latin typeface="+mn-lt"/>
          <a:ea typeface="Open Sans Regular"/>
          <a:cs typeface="Arial" panose="020B0604020202020204" pitchFamily="34" charset="0"/>
        </a:defRPr>
      </a:lvl2pPr>
      <a:lvl3pPr marL="347472" indent="-171450" algn="l" defTabSz="6858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b="1" i="0" kern="1200">
          <a:solidFill>
            <a:schemeClr val="bg2">
              <a:lumMod val="25000"/>
            </a:schemeClr>
          </a:solidFill>
          <a:latin typeface="+mn-lt"/>
          <a:ea typeface="Open Sans Regular"/>
          <a:cs typeface="Arial" panose="020B0604020202020204" pitchFamily="34" charset="0"/>
        </a:defRPr>
      </a:lvl3pPr>
      <a:lvl4pPr marL="512064" indent="-171450" algn="l" defTabSz="6858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200" b="0" i="0" kern="1200">
          <a:solidFill>
            <a:schemeClr val="bg2">
              <a:lumMod val="25000"/>
            </a:schemeClr>
          </a:solidFill>
          <a:latin typeface="+mn-lt"/>
          <a:ea typeface="Open Sans Regular"/>
          <a:cs typeface="Arial" panose="020B0604020202020204" pitchFamily="34" charset="0"/>
        </a:defRPr>
      </a:lvl4pPr>
      <a:lvl5pPr marL="685800" indent="-171450" algn="l" defTabSz="6858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200" b="0" i="0" kern="1200">
          <a:solidFill>
            <a:schemeClr val="bg2">
              <a:lumMod val="25000"/>
            </a:schemeClr>
          </a:solidFill>
          <a:latin typeface="+mn-lt"/>
          <a:ea typeface="Open Sans Regular"/>
          <a:cs typeface="Arial" panose="020B0604020202020204" pitchFamily="34" charset="0"/>
        </a:defRPr>
      </a:lvl5pPr>
      <a:lvl6pPr marL="1714500" indent="0" algn="l" defTabSz="685800" rtl="0" eaLnBrk="1" latinLnBrk="0" hangingPunct="1">
        <a:lnSpc>
          <a:spcPct val="90000"/>
        </a:lnSpc>
        <a:spcBef>
          <a:spcPts val="375"/>
        </a:spcBef>
        <a:buFont typeface="Arial"/>
        <a:buNone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86800" cy="3657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731520"/>
            <a:ext cx="8686799" cy="37680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051878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86" r:id="rId1"/>
    <p:sldLayoutId id="2147484387" r:id="rId2"/>
    <p:sldLayoutId id="2147484388" r:id="rId3"/>
    <p:sldLayoutId id="2147484394" r:id="rId4"/>
    <p:sldLayoutId id="2147484389" r:id="rId5"/>
    <p:sldLayoutId id="2147484390" r:id="rId6"/>
    <p:sldLayoutId id="2147484391" r:id="rId7"/>
    <p:sldLayoutId id="2147484392" r:id="rId8"/>
    <p:sldLayoutId id="2147484393" r:id="rId9"/>
  </p:sldLayoutIdLst>
  <mc:AlternateContent xmlns:mc="http://schemas.openxmlformats.org/markup-compatibility/2006" xmlns:p14="http://schemas.microsoft.com/office/powerpoint/2010/main">
    <mc:Choice Requires="p14">
      <p:transition spd="slow" p14:dur="2000" advClick="0">
        <p:fade/>
      </p:transition>
    </mc:Choice>
    <mc:Fallback xmlns="">
      <p:transition spd="slow" advClick="0">
        <p:fade/>
      </p:transition>
    </mc:Fallback>
  </mc:AlternateConten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000" b="1" i="0" kern="1200">
          <a:solidFill>
            <a:srgbClr val="003764"/>
          </a:solidFill>
          <a:latin typeface="+mn-lt"/>
          <a:ea typeface="Open Sans Condensed" charset="0"/>
          <a:cs typeface="Arial" panose="020B0604020202020204" pitchFamily="34" charset="0"/>
        </a:defRPr>
      </a:lvl1pPr>
    </p:titleStyle>
    <p:bodyStyle>
      <a:lvl1pPr marL="285750" indent="-285750" algn="l" defTabSz="685800" rtl="0" eaLnBrk="1" latinLnBrk="0" hangingPunct="1">
        <a:lnSpc>
          <a:spcPct val="9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sz="1600" b="1" i="0" kern="1200">
          <a:solidFill>
            <a:schemeClr val="bg2">
              <a:lumMod val="25000"/>
            </a:schemeClr>
          </a:solidFill>
          <a:latin typeface="+mn-lt"/>
          <a:ea typeface="Open Sans Regular"/>
          <a:cs typeface="Arial" panose="020B0604020202020204" pitchFamily="34" charset="0"/>
        </a:defRPr>
      </a:lvl1pPr>
      <a:lvl2pPr marL="171450" indent="-171450" algn="l" defTabSz="685800" rtl="0" eaLnBrk="1" latinLnBrk="0" hangingPunct="1">
        <a:lnSpc>
          <a:spcPct val="90000"/>
        </a:lnSpc>
        <a:spcBef>
          <a:spcPts val="600"/>
        </a:spcBef>
        <a:buFont typeface="Arial"/>
        <a:buChar char="•"/>
        <a:defRPr sz="1400" b="0" i="0" kern="1200">
          <a:solidFill>
            <a:schemeClr val="bg2">
              <a:lumMod val="25000"/>
            </a:schemeClr>
          </a:solidFill>
          <a:latin typeface="+mn-lt"/>
          <a:ea typeface="Open Sans Regular"/>
          <a:cs typeface="Arial" panose="020B0604020202020204" pitchFamily="34" charset="0"/>
        </a:defRPr>
      </a:lvl2pPr>
      <a:lvl3pPr marL="347472" indent="-171450" algn="l" defTabSz="6858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b="1" i="0" kern="1200">
          <a:solidFill>
            <a:schemeClr val="bg2">
              <a:lumMod val="25000"/>
            </a:schemeClr>
          </a:solidFill>
          <a:latin typeface="+mn-lt"/>
          <a:ea typeface="Open Sans Regular"/>
          <a:cs typeface="Arial" panose="020B0604020202020204" pitchFamily="34" charset="0"/>
        </a:defRPr>
      </a:lvl3pPr>
      <a:lvl4pPr marL="512064" indent="-171450" algn="l" defTabSz="6858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200" b="0" i="0" kern="1200">
          <a:solidFill>
            <a:schemeClr val="bg2">
              <a:lumMod val="25000"/>
            </a:schemeClr>
          </a:solidFill>
          <a:latin typeface="+mn-lt"/>
          <a:ea typeface="Open Sans Regular"/>
          <a:cs typeface="Arial" panose="020B0604020202020204" pitchFamily="34" charset="0"/>
        </a:defRPr>
      </a:lvl4pPr>
      <a:lvl5pPr marL="685800" indent="-171450" algn="l" defTabSz="6858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200" b="0" i="0" kern="1200">
          <a:solidFill>
            <a:schemeClr val="bg2">
              <a:lumMod val="25000"/>
            </a:schemeClr>
          </a:solidFill>
          <a:latin typeface="+mn-lt"/>
          <a:ea typeface="Open Sans Regular"/>
          <a:cs typeface="Arial" panose="020B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5D120D63-1B9F-1F4C-9102-E2A4EE2997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YHack</a:t>
            </a:r>
            <a:r>
              <a:rPr lang="en-US" dirty="0"/>
              <a:t> 2024</a:t>
            </a:r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AE082016-C6FC-AB46-8D6C-CF118B8354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Future Cities</a:t>
            </a:r>
          </a:p>
        </p:txBody>
      </p:sp>
    </p:spTree>
    <p:extLst>
      <p:ext uri="{BB962C8B-B14F-4D97-AF65-F5344CB8AC3E}">
        <p14:creationId xmlns:p14="http://schemas.microsoft.com/office/powerpoint/2010/main" val="2027528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672164-F609-1BE5-7A0A-1D988E925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Prizes for First and Second Place Teams</a:t>
            </a:r>
          </a:p>
          <a:p>
            <a:r>
              <a:rPr lang="en-US" dirty="0"/>
              <a:t>Best use of LightBox APIs to solve real world problems</a:t>
            </a:r>
          </a:p>
          <a:p>
            <a:r>
              <a:rPr lang="en-US" dirty="0"/>
              <a:t>User Interface and / or Data Analytics</a:t>
            </a:r>
          </a:p>
          <a:p>
            <a:r>
              <a:rPr lang="en-US" dirty="0"/>
              <a:t>Future Cities, Environment, Health Care, or Education Tracts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1AC8F84D-C11D-424A-8071-DC8AE790E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LightBox Future Cities Challenge</a:t>
            </a:r>
          </a:p>
        </p:txBody>
      </p:sp>
    </p:spTree>
    <p:extLst>
      <p:ext uri="{BB962C8B-B14F-4D97-AF65-F5344CB8AC3E}">
        <p14:creationId xmlns:p14="http://schemas.microsoft.com/office/powerpoint/2010/main" val="2802138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LighBox Master">
  <a:themeElements>
    <a:clrScheme name="LightBox Brand Colors">
      <a:dk1>
        <a:srgbClr val="19305D"/>
      </a:dk1>
      <a:lt1>
        <a:srgbClr val="FFFFFF"/>
      </a:lt1>
      <a:dk2>
        <a:srgbClr val="119BD7"/>
      </a:dk2>
      <a:lt2>
        <a:srgbClr val="E7E6E6"/>
      </a:lt2>
      <a:accent1>
        <a:srgbClr val="DAAF26"/>
      </a:accent1>
      <a:accent2>
        <a:srgbClr val="C3C5C7"/>
      </a:accent2>
      <a:accent3>
        <a:srgbClr val="2E5495"/>
      </a:accent3>
      <a:accent4>
        <a:srgbClr val="73BACE"/>
      </a:accent4>
      <a:accent5>
        <a:srgbClr val="F4CF76"/>
      </a:accent5>
      <a:accent6>
        <a:srgbClr val="F95858"/>
      </a:accent6>
      <a:hlink>
        <a:srgbClr val="409CAE"/>
      </a:hlink>
      <a:folHlink>
        <a:srgbClr val="5AB08E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084B77"/>
        </a:solidFill>
      </a:spPr>
      <a:bodyPr rtlCol="0" anchor="ctr">
        <a:noAutofit/>
      </a:bodyPr>
      <a:lstStyle>
        <a:defPPr marL="342900" indent="-342900" algn="l">
          <a:buFontTx/>
          <a:buAutoNum type="arabicPeriod"/>
          <a:defRPr sz="1100" dirty="0">
            <a:solidFill>
              <a:srgbClr val="FF0000"/>
            </a:solidFill>
            <a:latin typeface="Open Sans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LightBox_PowerPoint_Template_9.19 (1).pptx" id="{218A929F-7767-D142-B6D5-26488CE2F96C}" vid="{DBD1311B-17CB-184D-8A20-4F79894EC253}"/>
    </a:ext>
  </a:extLst>
</a:theme>
</file>

<file path=ppt/theme/theme2.xml><?xml version="1.0" encoding="utf-8"?>
<a:theme xmlns:a="http://schemas.openxmlformats.org/drawingml/2006/main" name="LighBox Master (w/o Logo)">
  <a:themeElements>
    <a:clrScheme name="LightBox Brand Colors">
      <a:dk1>
        <a:srgbClr val="19305D"/>
      </a:dk1>
      <a:lt1>
        <a:srgbClr val="FFFFFF"/>
      </a:lt1>
      <a:dk2>
        <a:srgbClr val="119BD7"/>
      </a:dk2>
      <a:lt2>
        <a:srgbClr val="E7E6E6"/>
      </a:lt2>
      <a:accent1>
        <a:srgbClr val="DAAF26"/>
      </a:accent1>
      <a:accent2>
        <a:srgbClr val="C3C5C7"/>
      </a:accent2>
      <a:accent3>
        <a:srgbClr val="2E5495"/>
      </a:accent3>
      <a:accent4>
        <a:srgbClr val="73BACE"/>
      </a:accent4>
      <a:accent5>
        <a:srgbClr val="F4CF76"/>
      </a:accent5>
      <a:accent6>
        <a:srgbClr val="F95858"/>
      </a:accent6>
      <a:hlink>
        <a:srgbClr val="409CAE"/>
      </a:hlink>
      <a:folHlink>
        <a:srgbClr val="5AB08E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084B77"/>
        </a:solidFill>
      </a:spPr>
      <a:bodyPr rtlCol="0" anchor="ctr">
        <a:noAutofit/>
      </a:bodyPr>
      <a:lstStyle>
        <a:defPPr marL="342900" indent="-342900" algn="l">
          <a:buFontTx/>
          <a:buAutoNum type="arabicPeriod"/>
          <a:defRPr sz="1100" dirty="0">
            <a:solidFill>
              <a:srgbClr val="FF0000"/>
            </a:solidFill>
            <a:latin typeface="Open Sans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LightBox_PowerPoint_Template_9.19 (1).pptx" id="{218A929F-7767-D142-B6D5-26488CE2F96C}" vid="{DBD1311B-17CB-184D-8A20-4F79894EC253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LBX Every Property 2019</Template>
  <TotalTime>67</TotalTime>
  <Words>43</Words>
  <Application>Microsoft Macintosh PowerPoint</Application>
  <PresentationFormat>On-screen Show (16:9)</PresentationFormat>
  <Paragraphs>7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Montserrat</vt:lpstr>
      <vt:lpstr>Open Sans</vt:lpstr>
      <vt:lpstr>Open Sans Regular</vt:lpstr>
      <vt:lpstr>LighBox Master</vt:lpstr>
      <vt:lpstr>LighBox Master (w/o Logo)</vt:lpstr>
      <vt:lpstr>YHack 2024</vt:lpstr>
      <vt:lpstr>LightBox Future Cities Challenge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YHack 2019</dc:title>
  <dc:creator>Richard W. White</dc:creator>
  <cp:lastModifiedBy>Richard White</cp:lastModifiedBy>
  <cp:revision>6</cp:revision>
  <cp:lastPrinted>2019-10-08T15:54:39Z</cp:lastPrinted>
  <dcterms:created xsi:type="dcterms:W3CDTF">2019-10-25T16:56:55Z</dcterms:created>
  <dcterms:modified xsi:type="dcterms:W3CDTF">2024-10-04T16:28:40Z</dcterms:modified>
</cp:coreProperties>
</file>