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D09C"/>
    <a:srgbClr val="B6D9AF"/>
    <a:srgbClr val="CEE5C9"/>
    <a:srgbClr val="80808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1" autoAdjust="0"/>
    <p:restoredTop sz="94660"/>
  </p:normalViewPr>
  <p:slideViewPr>
    <p:cSldViewPr snapToGrid="0">
      <p:cViewPr>
        <p:scale>
          <a:sx n="80" d="100"/>
          <a:sy n="80" d="100"/>
        </p:scale>
        <p:origin x="288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E8BCA-49D3-FDF6-C00F-C15E9C953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9CD47B-71D3-1C8C-92A5-4AC5E1D2B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4ADBFC-A413-CC6B-C247-6CB7779C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FEFD-F199-4D39-8FBA-FDDD4F895ECF}" type="datetimeFigureOut">
              <a:rPr lang="ru-RU" smtClean="0"/>
              <a:t>03.11.2024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AE8A37-EAF5-1992-7583-27F6BA71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9D6699-9C3A-B58F-3709-FB547E38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0B13-3857-492D-9FB9-342115D1B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55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0CCEE-030C-00F2-69DB-9B063E4D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D3578F-4C17-A51A-C109-8A0C8FF5A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8B9B66-FE1E-FE98-E24B-4E4A68E3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FEFD-F199-4D39-8FBA-FDDD4F895ECF}" type="datetimeFigureOut">
              <a:rPr lang="ru-RU" smtClean="0"/>
              <a:t>03.11.2024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0DE8B9-DAE9-D09F-EA26-21AE2E7E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EDE89-E1BE-9A38-5ABF-92FFAF8B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0B13-3857-492D-9FB9-342115D1B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35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41BB75A-520F-CF1B-9636-5EAB2CCB6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09AE66-81DE-34ED-8C16-3B80674B9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13F924-F736-CD7A-5488-47EC81DB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FEFD-F199-4D39-8FBA-FDDD4F895ECF}" type="datetimeFigureOut">
              <a:rPr lang="ru-RU" smtClean="0"/>
              <a:t>03.11.2024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8BDF84-0C01-3C6F-2B6E-7307EC02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9FA691-5699-03B2-8BAC-2D5C985A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0B13-3857-492D-9FB9-342115D1B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66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D0776A-CFE1-3C46-AF9C-3D67AD0A8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E33C97-56DD-7B48-4F3E-7C981B6E1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B11EAE-54DE-836D-4FC1-5213E0D9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FEFD-F199-4D39-8FBA-FDDD4F895ECF}" type="datetimeFigureOut">
              <a:rPr lang="ru-RU" smtClean="0"/>
              <a:t>03.11.2024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247352-51A0-C628-03B9-2AB53F75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7E63AF-D101-3FEC-C622-CFE34624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0B13-3857-492D-9FB9-342115D1B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84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AE5BA-DF58-245F-AF1D-9C520489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C95E10-B9EF-E20A-F5F5-3B9EB03FD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12AD6D-0D24-C34C-92BC-D4EA1D7C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FEFD-F199-4D39-8FBA-FDDD4F895ECF}" type="datetimeFigureOut">
              <a:rPr lang="ru-RU" smtClean="0"/>
              <a:t>03.11.2024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601F99-00DE-01D7-9C8C-F5CBD0A0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48AF70-EB0D-C919-EDAC-3402C17F3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0B13-3857-492D-9FB9-342115D1B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48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D08B-DFA3-FCAD-2E55-59D6CEA9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D407FC-FC7A-107C-C6DF-8A96AD5B4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480D5A-224D-CBD0-2626-04BBCA47D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B36B02-ACA8-DE1D-F86B-A3983828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FEFD-F199-4D39-8FBA-FDDD4F895ECF}" type="datetimeFigureOut">
              <a:rPr lang="ru-RU" smtClean="0"/>
              <a:t>03.11.2024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EEA91A-AA20-93A2-2F13-8A356FD2D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FB3BA6-CB76-2A94-196B-0D270D1C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0B13-3857-492D-9FB9-342115D1B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49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30E31-E6A5-CD12-924F-4CC44CF62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741BE5-1817-B508-DA28-6BE74A87E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383E3D-B40F-D2F2-319B-B5980E202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6F67D11-AA1F-8503-9540-B963172A6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5C06832-380B-E708-4134-EADC825ED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47AF524-8DD8-FEC6-0886-E8513858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FEFD-F199-4D39-8FBA-FDDD4F895ECF}" type="datetimeFigureOut">
              <a:rPr lang="ru-RU" smtClean="0"/>
              <a:t>03.11.2024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C1AB97B-4E20-50BA-1730-FFD42393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CA938F-69AC-481E-0414-74F2CF8F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0B13-3857-492D-9FB9-342115D1B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49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BE482-4BC2-FBFE-5CEA-3E36F320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E516B72-48FC-A2C9-23FE-DC8B243FE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FEFD-F199-4D39-8FBA-FDDD4F895ECF}" type="datetimeFigureOut">
              <a:rPr lang="ru-RU" smtClean="0"/>
              <a:t>03.11.2024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4BB2F4B-CCF1-9E6F-2F3B-EBD49009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95580B-2FDA-0ACD-CF21-E2FDA843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0B13-3857-492D-9FB9-342115D1B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56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3D2994A-650C-B694-BCD2-3F3E71DF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FEFD-F199-4D39-8FBA-FDDD4F895ECF}" type="datetimeFigureOut">
              <a:rPr lang="ru-RU" smtClean="0"/>
              <a:t>03.11.2024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C2370CE-0288-BDD9-999B-A61A53BC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E5DB9F-4491-9F2D-B012-F9AF6D72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0B13-3857-492D-9FB9-342115D1B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48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837FD-8598-5A5A-7119-431D9E058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17790E-3F0F-DC06-B2BC-577A13AED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6645BC-4F7C-E920-37D6-F8820511D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D62C10-EBBB-895D-489D-DBF113592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FEFD-F199-4D39-8FBA-FDDD4F895ECF}" type="datetimeFigureOut">
              <a:rPr lang="ru-RU" smtClean="0"/>
              <a:t>03.11.2024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CA9EC3-D0E2-4703-968F-1B73CFA6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0FC965-95BC-ABC6-17ED-165F01E1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0B13-3857-492D-9FB9-342115D1B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83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4F07D-17E8-52FE-5404-F4CBF3A8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5EFBE6-EBBC-50C2-C779-97F48D81C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93E796-71CE-B1F6-E667-D2F33CF9D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9FCBD7-49F2-2579-50AB-33A70CB6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FEFD-F199-4D39-8FBA-FDDD4F895ECF}" type="datetimeFigureOut">
              <a:rPr lang="ru-RU" smtClean="0"/>
              <a:t>03.11.2024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8B78DF-BAF0-C4EF-F61A-05029D1C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3B4734-38DB-F96A-6FCF-DC7A8DC5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0B13-3857-492D-9FB9-342115D1B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68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B3D6C-ED1F-C5C8-005B-CC75BE37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4758FF-04D0-214B-EACB-FA8761442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2E601A-B64A-38F2-D37A-0FDF20218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7FEFD-F199-4D39-8FBA-FDDD4F895ECF}" type="datetimeFigureOut">
              <a:rPr lang="ru-RU" smtClean="0"/>
              <a:t>03.11.2024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7D2B2D-B43B-3979-ADC6-A644963EB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8C3839-93B2-302A-1E6D-D573CF7C0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C0B13-3857-492D-9FB9-342115D1B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55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8B47E100-68EA-80D5-8743-87F75C917C56}"/>
              </a:ext>
            </a:extLst>
          </p:cNvPr>
          <p:cNvSpPr/>
          <p:nvPr/>
        </p:nvSpPr>
        <p:spPr>
          <a:xfrm>
            <a:off x="-327949" y="-684579"/>
            <a:ext cx="13823292" cy="7933505"/>
          </a:xfrm>
          <a:custGeom>
            <a:avLst/>
            <a:gdLst>
              <a:gd name="connsiteX0" fmla="*/ 1789723 w 13823292"/>
              <a:gd name="connsiteY0" fmla="*/ 0 h 7933505"/>
              <a:gd name="connsiteX1" fmla="*/ 112 w 13823292"/>
              <a:gd name="connsiteY1" fmla="*/ 1476103 h 7933505"/>
              <a:gd name="connsiteX2" fmla="*/ 1737472 w 13823292"/>
              <a:gd name="connsiteY2" fmla="*/ 2142309 h 7933505"/>
              <a:gd name="connsiteX3" fmla="*/ 7498192 w 13823292"/>
              <a:gd name="connsiteY3" fmla="*/ 3239589 h 7933505"/>
              <a:gd name="connsiteX4" fmla="*/ 9366181 w 13823292"/>
              <a:gd name="connsiteY4" fmla="*/ 6139543 h 7933505"/>
              <a:gd name="connsiteX5" fmla="*/ 13546295 w 13823292"/>
              <a:gd name="connsiteY5" fmla="*/ 7916092 h 7933505"/>
              <a:gd name="connsiteX6" fmla="*/ 13441792 w 13823292"/>
              <a:gd name="connsiteY6" fmla="*/ 5094515 h 7933505"/>
              <a:gd name="connsiteX7" fmla="*/ 13441792 w 13823292"/>
              <a:gd name="connsiteY7" fmla="*/ 5094515 h 793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23292" h="7933505">
                <a:moveTo>
                  <a:pt x="1789723" y="0"/>
                </a:moveTo>
                <a:cubicBezTo>
                  <a:pt x="899271" y="559526"/>
                  <a:pt x="8820" y="1119052"/>
                  <a:pt x="112" y="1476103"/>
                </a:cubicBezTo>
                <a:cubicBezTo>
                  <a:pt x="-8596" y="1833154"/>
                  <a:pt x="487792" y="1848395"/>
                  <a:pt x="1737472" y="2142309"/>
                </a:cubicBezTo>
                <a:cubicBezTo>
                  <a:pt x="2987152" y="2436223"/>
                  <a:pt x="6226741" y="2573383"/>
                  <a:pt x="7498192" y="3239589"/>
                </a:cubicBezTo>
                <a:cubicBezTo>
                  <a:pt x="8769644" y="3905795"/>
                  <a:pt x="8358164" y="5360126"/>
                  <a:pt x="9366181" y="6139543"/>
                </a:cubicBezTo>
                <a:cubicBezTo>
                  <a:pt x="10374198" y="6918960"/>
                  <a:pt x="12867026" y="8090263"/>
                  <a:pt x="13546295" y="7916092"/>
                </a:cubicBezTo>
                <a:cubicBezTo>
                  <a:pt x="14225564" y="7741921"/>
                  <a:pt x="13441792" y="5094515"/>
                  <a:pt x="13441792" y="5094515"/>
                </a:cubicBezTo>
                <a:lnTo>
                  <a:pt x="13441792" y="5094515"/>
                </a:lnTo>
              </a:path>
            </a:pathLst>
          </a:custGeom>
          <a:noFill/>
          <a:ln w="3810000" cap="rnd" cmpd="thickThin">
            <a:solidFill>
              <a:srgbClr val="CEE5C9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EAC3A-7B59-798D-D271-2843E5F7D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9355" y="198267"/>
            <a:ext cx="9144000" cy="2387600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</a:rPr>
              <a:t>Классификатор домашних животных</a:t>
            </a:r>
          </a:p>
        </p:txBody>
      </p:sp>
      <p:sp>
        <p:nvSpPr>
          <p:cNvPr id="9" name="Звезда: 5 точек 8">
            <a:extLst>
              <a:ext uri="{FF2B5EF4-FFF2-40B4-BE49-F238E27FC236}">
                <a16:creationId xmlns:a16="http://schemas.microsoft.com/office/drawing/2014/main" id="{C97F5FE7-8F4F-F39B-E597-2C26FD47223D}"/>
              </a:ext>
            </a:extLst>
          </p:cNvPr>
          <p:cNvSpPr/>
          <p:nvPr/>
        </p:nvSpPr>
        <p:spPr>
          <a:xfrm rot="20822207">
            <a:off x="782840" y="1104425"/>
            <a:ext cx="515020" cy="454730"/>
          </a:xfrm>
          <a:prstGeom prst="star5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Звезда: 5 точек 9">
            <a:extLst>
              <a:ext uri="{FF2B5EF4-FFF2-40B4-BE49-F238E27FC236}">
                <a16:creationId xmlns:a16="http://schemas.microsoft.com/office/drawing/2014/main" id="{C7D852CC-341A-1EAD-955F-5B6B740E22E5}"/>
              </a:ext>
            </a:extLst>
          </p:cNvPr>
          <p:cNvSpPr/>
          <p:nvPr/>
        </p:nvSpPr>
        <p:spPr>
          <a:xfrm rot="323135">
            <a:off x="1407812" y="647455"/>
            <a:ext cx="679731" cy="653475"/>
          </a:xfrm>
          <a:prstGeom prst="star5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Звезда: 5 точек 11">
            <a:extLst>
              <a:ext uri="{FF2B5EF4-FFF2-40B4-BE49-F238E27FC236}">
                <a16:creationId xmlns:a16="http://schemas.microsoft.com/office/drawing/2014/main" id="{F1EC5547-FB82-C8F4-B801-1CC2B473FCCC}"/>
              </a:ext>
            </a:extLst>
          </p:cNvPr>
          <p:cNvSpPr/>
          <p:nvPr/>
        </p:nvSpPr>
        <p:spPr>
          <a:xfrm rot="20822207">
            <a:off x="-33063" y="590895"/>
            <a:ext cx="679731" cy="653475"/>
          </a:xfrm>
          <a:prstGeom prst="star5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везда: 5 точек 13">
            <a:extLst>
              <a:ext uri="{FF2B5EF4-FFF2-40B4-BE49-F238E27FC236}">
                <a16:creationId xmlns:a16="http://schemas.microsoft.com/office/drawing/2014/main" id="{A5207BB0-2714-04BE-5C60-658035B5D5F0}"/>
              </a:ext>
            </a:extLst>
          </p:cNvPr>
          <p:cNvSpPr/>
          <p:nvPr/>
        </p:nvSpPr>
        <p:spPr>
          <a:xfrm rot="12073535">
            <a:off x="675077" y="-143318"/>
            <a:ext cx="926006" cy="916078"/>
          </a:xfrm>
          <a:prstGeom prst="star5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Звезда: 5 точек 14">
            <a:extLst>
              <a:ext uri="{FF2B5EF4-FFF2-40B4-BE49-F238E27FC236}">
                <a16:creationId xmlns:a16="http://schemas.microsoft.com/office/drawing/2014/main" id="{CC7EE21C-7FCF-3146-D18B-2800F1D74E1E}"/>
              </a:ext>
            </a:extLst>
          </p:cNvPr>
          <p:cNvSpPr/>
          <p:nvPr/>
        </p:nvSpPr>
        <p:spPr>
          <a:xfrm rot="1327016">
            <a:off x="-205451" y="-296566"/>
            <a:ext cx="830598" cy="813054"/>
          </a:xfrm>
          <a:prstGeom prst="star5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везда: 5 точек 15">
            <a:extLst>
              <a:ext uri="{FF2B5EF4-FFF2-40B4-BE49-F238E27FC236}">
                <a16:creationId xmlns:a16="http://schemas.microsoft.com/office/drawing/2014/main" id="{C0387995-E652-1ABB-A389-9B095C54C1D3}"/>
              </a:ext>
            </a:extLst>
          </p:cNvPr>
          <p:cNvSpPr/>
          <p:nvPr/>
        </p:nvSpPr>
        <p:spPr>
          <a:xfrm rot="20822207">
            <a:off x="1859199" y="-117404"/>
            <a:ext cx="515020" cy="454730"/>
          </a:xfrm>
          <a:prstGeom prst="star5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Звезда: 5 точек 16">
            <a:extLst>
              <a:ext uri="{FF2B5EF4-FFF2-40B4-BE49-F238E27FC236}">
                <a16:creationId xmlns:a16="http://schemas.microsoft.com/office/drawing/2014/main" id="{0C8C0C2C-2299-FB08-438D-95F7EEB53E6D}"/>
              </a:ext>
            </a:extLst>
          </p:cNvPr>
          <p:cNvSpPr/>
          <p:nvPr/>
        </p:nvSpPr>
        <p:spPr>
          <a:xfrm rot="20822207">
            <a:off x="11027059" y="6478532"/>
            <a:ext cx="515020" cy="454730"/>
          </a:xfrm>
          <a:prstGeom prst="star5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Звезда: 5 точек 17">
            <a:extLst>
              <a:ext uri="{FF2B5EF4-FFF2-40B4-BE49-F238E27FC236}">
                <a16:creationId xmlns:a16="http://schemas.microsoft.com/office/drawing/2014/main" id="{BA955821-D311-1B7F-DFDF-E9F2BC16F315}"/>
              </a:ext>
            </a:extLst>
          </p:cNvPr>
          <p:cNvSpPr/>
          <p:nvPr/>
        </p:nvSpPr>
        <p:spPr>
          <a:xfrm rot="323135">
            <a:off x="11652031" y="6021562"/>
            <a:ext cx="679731" cy="653475"/>
          </a:xfrm>
          <a:prstGeom prst="star5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Звезда: 5 точек 18">
            <a:extLst>
              <a:ext uri="{FF2B5EF4-FFF2-40B4-BE49-F238E27FC236}">
                <a16:creationId xmlns:a16="http://schemas.microsoft.com/office/drawing/2014/main" id="{36C057E8-73FB-2541-C396-A131711BE7F3}"/>
              </a:ext>
            </a:extLst>
          </p:cNvPr>
          <p:cNvSpPr/>
          <p:nvPr/>
        </p:nvSpPr>
        <p:spPr>
          <a:xfrm rot="20822207">
            <a:off x="10211156" y="5965002"/>
            <a:ext cx="679731" cy="653475"/>
          </a:xfrm>
          <a:prstGeom prst="star5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Звезда: 5 точек 19">
            <a:extLst>
              <a:ext uri="{FF2B5EF4-FFF2-40B4-BE49-F238E27FC236}">
                <a16:creationId xmlns:a16="http://schemas.microsoft.com/office/drawing/2014/main" id="{A3A31A72-B06C-D498-1CE8-851970235724}"/>
              </a:ext>
            </a:extLst>
          </p:cNvPr>
          <p:cNvSpPr/>
          <p:nvPr/>
        </p:nvSpPr>
        <p:spPr>
          <a:xfrm rot="12073535">
            <a:off x="10919296" y="5230789"/>
            <a:ext cx="926006" cy="916078"/>
          </a:xfrm>
          <a:prstGeom prst="star5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Звезда: 5 точек 20">
            <a:extLst>
              <a:ext uri="{FF2B5EF4-FFF2-40B4-BE49-F238E27FC236}">
                <a16:creationId xmlns:a16="http://schemas.microsoft.com/office/drawing/2014/main" id="{419D6B33-4C5F-7E2E-8280-F87B54B3647C}"/>
              </a:ext>
            </a:extLst>
          </p:cNvPr>
          <p:cNvSpPr/>
          <p:nvPr/>
        </p:nvSpPr>
        <p:spPr>
          <a:xfrm rot="1327016">
            <a:off x="10038768" y="5077541"/>
            <a:ext cx="830598" cy="813054"/>
          </a:xfrm>
          <a:prstGeom prst="star5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Звезда: 5 точек 21">
            <a:extLst>
              <a:ext uri="{FF2B5EF4-FFF2-40B4-BE49-F238E27FC236}">
                <a16:creationId xmlns:a16="http://schemas.microsoft.com/office/drawing/2014/main" id="{1A1AD10C-FCA9-1D87-111D-CD15A64810B8}"/>
              </a:ext>
            </a:extLst>
          </p:cNvPr>
          <p:cNvSpPr/>
          <p:nvPr/>
        </p:nvSpPr>
        <p:spPr>
          <a:xfrm rot="20822207">
            <a:off x="12103418" y="5256703"/>
            <a:ext cx="515020" cy="454730"/>
          </a:xfrm>
          <a:prstGeom prst="star5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76B26018-4865-3EAA-F2A4-B7FD31BCC1F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599447" y="2634095"/>
            <a:ext cx="499310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Haettenschweiler" panose="020B0706040902060204" pitchFamily="34" charset="0"/>
              </a:rPr>
              <a:t>Unicode01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Haettenschweiler" panose="020B0706040902060204" pitchFamily="34" charset="0"/>
              </a:rPr>
              <a:t>Дормидонтов Артур и Горбатюк Кристина</a:t>
            </a:r>
          </a:p>
        </p:txBody>
      </p:sp>
    </p:spTree>
    <p:extLst>
      <p:ext uri="{BB962C8B-B14F-4D97-AF65-F5344CB8AC3E}">
        <p14:creationId xmlns:p14="http://schemas.microsoft.com/office/powerpoint/2010/main" val="419942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олилиния: фигура 21">
            <a:extLst>
              <a:ext uri="{FF2B5EF4-FFF2-40B4-BE49-F238E27FC236}">
                <a16:creationId xmlns:a16="http://schemas.microsoft.com/office/drawing/2014/main" id="{0FEA1A21-865C-34F5-383D-64D7C1A8F4BD}"/>
              </a:ext>
            </a:extLst>
          </p:cNvPr>
          <p:cNvSpPr/>
          <p:nvPr/>
        </p:nvSpPr>
        <p:spPr>
          <a:xfrm>
            <a:off x="-527318" y="4208360"/>
            <a:ext cx="13004171" cy="3763965"/>
          </a:xfrm>
          <a:custGeom>
            <a:avLst/>
            <a:gdLst>
              <a:gd name="connsiteX0" fmla="*/ 0 w 13004171"/>
              <a:gd name="connsiteY0" fmla="*/ 1781208 h 3285254"/>
              <a:gd name="connsiteX1" fmla="*/ 457200 w 13004171"/>
              <a:gd name="connsiteY1" fmla="*/ 1757144 h 3285254"/>
              <a:gd name="connsiteX2" fmla="*/ 1287379 w 13004171"/>
              <a:gd name="connsiteY2" fmla="*/ 710397 h 3285254"/>
              <a:gd name="connsiteX3" fmla="*/ 1925052 w 13004171"/>
              <a:gd name="connsiteY3" fmla="*/ 96786 h 3285254"/>
              <a:gd name="connsiteX4" fmla="*/ 3525252 w 13004171"/>
              <a:gd name="connsiteY4" fmla="*/ 2803892 h 3285254"/>
              <a:gd name="connsiteX5" fmla="*/ 5293894 w 13004171"/>
              <a:gd name="connsiteY5" fmla="*/ 193039 h 3285254"/>
              <a:gd name="connsiteX6" fmla="*/ 8145379 w 13004171"/>
              <a:gd name="connsiteY6" fmla="*/ 3285155 h 3285254"/>
              <a:gd name="connsiteX7" fmla="*/ 10876547 w 13004171"/>
              <a:gd name="connsiteY7" fmla="*/ 72723 h 3285254"/>
              <a:gd name="connsiteX8" fmla="*/ 12849726 w 13004171"/>
              <a:gd name="connsiteY8" fmla="*/ 2479039 h 3285254"/>
              <a:gd name="connsiteX9" fmla="*/ 12729410 w 13004171"/>
              <a:gd name="connsiteY9" fmla="*/ 2503102 h 3285254"/>
              <a:gd name="connsiteX0" fmla="*/ 0 w 13004171"/>
              <a:gd name="connsiteY0" fmla="*/ 1781208 h 3285155"/>
              <a:gd name="connsiteX1" fmla="*/ 457200 w 13004171"/>
              <a:gd name="connsiteY1" fmla="*/ 1757144 h 3285155"/>
              <a:gd name="connsiteX2" fmla="*/ 1287379 w 13004171"/>
              <a:gd name="connsiteY2" fmla="*/ 710397 h 3285155"/>
              <a:gd name="connsiteX3" fmla="*/ 1925052 w 13004171"/>
              <a:gd name="connsiteY3" fmla="*/ 96786 h 3285155"/>
              <a:gd name="connsiteX4" fmla="*/ 3525252 w 13004171"/>
              <a:gd name="connsiteY4" fmla="*/ 2803892 h 3285155"/>
              <a:gd name="connsiteX5" fmla="*/ 5486399 w 13004171"/>
              <a:gd name="connsiteY5" fmla="*/ 72723 h 3285155"/>
              <a:gd name="connsiteX6" fmla="*/ 8145379 w 13004171"/>
              <a:gd name="connsiteY6" fmla="*/ 3285155 h 3285155"/>
              <a:gd name="connsiteX7" fmla="*/ 10876547 w 13004171"/>
              <a:gd name="connsiteY7" fmla="*/ 72723 h 3285155"/>
              <a:gd name="connsiteX8" fmla="*/ 12849726 w 13004171"/>
              <a:gd name="connsiteY8" fmla="*/ 2479039 h 3285155"/>
              <a:gd name="connsiteX9" fmla="*/ 12729410 w 13004171"/>
              <a:gd name="connsiteY9" fmla="*/ 2503102 h 3285155"/>
              <a:gd name="connsiteX0" fmla="*/ 0 w 13004171"/>
              <a:gd name="connsiteY0" fmla="*/ 1714557 h 3218504"/>
              <a:gd name="connsiteX1" fmla="*/ 457200 w 13004171"/>
              <a:gd name="connsiteY1" fmla="*/ 1690493 h 3218504"/>
              <a:gd name="connsiteX2" fmla="*/ 1287379 w 13004171"/>
              <a:gd name="connsiteY2" fmla="*/ 643746 h 3218504"/>
              <a:gd name="connsiteX3" fmla="*/ 1864894 w 13004171"/>
              <a:gd name="connsiteY3" fmla="*/ 138419 h 3218504"/>
              <a:gd name="connsiteX4" fmla="*/ 3525252 w 13004171"/>
              <a:gd name="connsiteY4" fmla="*/ 2737241 h 3218504"/>
              <a:gd name="connsiteX5" fmla="*/ 5486399 w 13004171"/>
              <a:gd name="connsiteY5" fmla="*/ 6072 h 3218504"/>
              <a:gd name="connsiteX6" fmla="*/ 8145379 w 13004171"/>
              <a:gd name="connsiteY6" fmla="*/ 3218504 h 3218504"/>
              <a:gd name="connsiteX7" fmla="*/ 10876547 w 13004171"/>
              <a:gd name="connsiteY7" fmla="*/ 6072 h 3218504"/>
              <a:gd name="connsiteX8" fmla="*/ 12849726 w 13004171"/>
              <a:gd name="connsiteY8" fmla="*/ 2412388 h 3218504"/>
              <a:gd name="connsiteX9" fmla="*/ 12729410 w 13004171"/>
              <a:gd name="connsiteY9" fmla="*/ 2436451 h 3218504"/>
              <a:gd name="connsiteX0" fmla="*/ 0 w 13004171"/>
              <a:gd name="connsiteY0" fmla="*/ 1714557 h 3218504"/>
              <a:gd name="connsiteX1" fmla="*/ 457200 w 13004171"/>
              <a:gd name="connsiteY1" fmla="*/ 1690493 h 3218504"/>
              <a:gd name="connsiteX2" fmla="*/ 1287379 w 13004171"/>
              <a:gd name="connsiteY2" fmla="*/ 643746 h 3218504"/>
              <a:gd name="connsiteX3" fmla="*/ 1864894 w 13004171"/>
              <a:gd name="connsiteY3" fmla="*/ 138419 h 3218504"/>
              <a:gd name="connsiteX4" fmla="*/ 3525252 w 13004171"/>
              <a:gd name="connsiteY4" fmla="*/ 2737241 h 3218504"/>
              <a:gd name="connsiteX5" fmla="*/ 5486399 w 13004171"/>
              <a:gd name="connsiteY5" fmla="*/ 6072 h 3218504"/>
              <a:gd name="connsiteX6" fmla="*/ 8145379 w 13004171"/>
              <a:gd name="connsiteY6" fmla="*/ 3218504 h 3218504"/>
              <a:gd name="connsiteX7" fmla="*/ 10876547 w 13004171"/>
              <a:gd name="connsiteY7" fmla="*/ 6072 h 3218504"/>
              <a:gd name="connsiteX8" fmla="*/ 12849726 w 13004171"/>
              <a:gd name="connsiteY8" fmla="*/ 2412388 h 3218504"/>
              <a:gd name="connsiteX9" fmla="*/ 12729410 w 13004171"/>
              <a:gd name="connsiteY9" fmla="*/ 2436451 h 3218504"/>
              <a:gd name="connsiteX0" fmla="*/ 0 w 13004171"/>
              <a:gd name="connsiteY0" fmla="*/ 1714557 h 3218504"/>
              <a:gd name="connsiteX1" fmla="*/ 457200 w 13004171"/>
              <a:gd name="connsiteY1" fmla="*/ 1690493 h 3218504"/>
              <a:gd name="connsiteX2" fmla="*/ 1118936 w 13004171"/>
              <a:gd name="connsiteY2" fmla="*/ 619683 h 3218504"/>
              <a:gd name="connsiteX3" fmla="*/ 1864894 w 13004171"/>
              <a:gd name="connsiteY3" fmla="*/ 138419 h 3218504"/>
              <a:gd name="connsiteX4" fmla="*/ 3525252 w 13004171"/>
              <a:gd name="connsiteY4" fmla="*/ 2737241 h 3218504"/>
              <a:gd name="connsiteX5" fmla="*/ 5486399 w 13004171"/>
              <a:gd name="connsiteY5" fmla="*/ 6072 h 3218504"/>
              <a:gd name="connsiteX6" fmla="*/ 8145379 w 13004171"/>
              <a:gd name="connsiteY6" fmla="*/ 3218504 h 3218504"/>
              <a:gd name="connsiteX7" fmla="*/ 10876547 w 13004171"/>
              <a:gd name="connsiteY7" fmla="*/ 6072 h 3218504"/>
              <a:gd name="connsiteX8" fmla="*/ 12849726 w 13004171"/>
              <a:gd name="connsiteY8" fmla="*/ 2412388 h 3218504"/>
              <a:gd name="connsiteX9" fmla="*/ 12729410 w 13004171"/>
              <a:gd name="connsiteY9" fmla="*/ 2436451 h 3218504"/>
              <a:gd name="connsiteX0" fmla="*/ 0 w 13004171"/>
              <a:gd name="connsiteY0" fmla="*/ 1714557 h 3218504"/>
              <a:gd name="connsiteX1" fmla="*/ 457200 w 13004171"/>
              <a:gd name="connsiteY1" fmla="*/ 1690493 h 3218504"/>
              <a:gd name="connsiteX2" fmla="*/ 1118936 w 13004171"/>
              <a:gd name="connsiteY2" fmla="*/ 619683 h 3218504"/>
              <a:gd name="connsiteX3" fmla="*/ 1864894 w 13004171"/>
              <a:gd name="connsiteY3" fmla="*/ 138419 h 3218504"/>
              <a:gd name="connsiteX4" fmla="*/ 3525252 w 13004171"/>
              <a:gd name="connsiteY4" fmla="*/ 2737241 h 3218504"/>
              <a:gd name="connsiteX5" fmla="*/ 5486399 w 13004171"/>
              <a:gd name="connsiteY5" fmla="*/ 6072 h 3218504"/>
              <a:gd name="connsiteX6" fmla="*/ 8145379 w 13004171"/>
              <a:gd name="connsiteY6" fmla="*/ 3218504 h 3218504"/>
              <a:gd name="connsiteX7" fmla="*/ 10876547 w 13004171"/>
              <a:gd name="connsiteY7" fmla="*/ 6072 h 3218504"/>
              <a:gd name="connsiteX8" fmla="*/ 12849726 w 13004171"/>
              <a:gd name="connsiteY8" fmla="*/ 2412388 h 3218504"/>
              <a:gd name="connsiteX9" fmla="*/ 12729410 w 13004171"/>
              <a:gd name="connsiteY9" fmla="*/ 2436451 h 3218504"/>
              <a:gd name="connsiteX0" fmla="*/ 0 w 13004171"/>
              <a:gd name="connsiteY0" fmla="*/ 1710183 h 3214427"/>
              <a:gd name="connsiteX1" fmla="*/ 457200 w 13004171"/>
              <a:gd name="connsiteY1" fmla="*/ 1686119 h 3214427"/>
              <a:gd name="connsiteX2" fmla="*/ 1118936 w 13004171"/>
              <a:gd name="connsiteY2" fmla="*/ 615309 h 3214427"/>
              <a:gd name="connsiteX3" fmla="*/ 1864894 w 13004171"/>
              <a:gd name="connsiteY3" fmla="*/ 134045 h 3214427"/>
              <a:gd name="connsiteX4" fmla="*/ 3525252 w 13004171"/>
              <a:gd name="connsiteY4" fmla="*/ 2732867 h 3214427"/>
              <a:gd name="connsiteX5" fmla="*/ 5486399 w 13004171"/>
              <a:gd name="connsiteY5" fmla="*/ 1698 h 3214427"/>
              <a:gd name="connsiteX6" fmla="*/ 8145379 w 13004171"/>
              <a:gd name="connsiteY6" fmla="*/ 3214130 h 3214427"/>
              <a:gd name="connsiteX7" fmla="*/ 11153273 w 13004171"/>
              <a:gd name="connsiteY7" fmla="*/ 206235 h 3214427"/>
              <a:gd name="connsiteX8" fmla="*/ 12849726 w 13004171"/>
              <a:gd name="connsiteY8" fmla="*/ 2408014 h 3214427"/>
              <a:gd name="connsiteX9" fmla="*/ 12729410 w 13004171"/>
              <a:gd name="connsiteY9" fmla="*/ 2432077 h 3214427"/>
              <a:gd name="connsiteX0" fmla="*/ 0 w 13004171"/>
              <a:gd name="connsiteY0" fmla="*/ 2179208 h 3686244"/>
              <a:gd name="connsiteX1" fmla="*/ 457200 w 13004171"/>
              <a:gd name="connsiteY1" fmla="*/ 2155144 h 3686244"/>
              <a:gd name="connsiteX2" fmla="*/ 1118936 w 13004171"/>
              <a:gd name="connsiteY2" fmla="*/ 1084334 h 3686244"/>
              <a:gd name="connsiteX3" fmla="*/ 1864894 w 13004171"/>
              <a:gd name="connsiteY3" fmla="*/ 603070 h 3686244"/>
              <a:gd name="connsiteX4" fmla="*/ 3525252 w 13004171"/>
              <a:gd name="connsiteY4" fmla="*/ 3201892 h 3686244"/>
              <a:gd name="connsiteX5" fmla="*/ 6051883 w 13004171"/>
              <a:gd name="connsiteY5" fmla="*/ 1491 h 3686244"/>
              <a:gd name="connsiteX6" fmla="*/ 8145379 w 13004171"/>
              <a:gd name="connsiteY6" fmla="*/ 3683155 h 3686244"/>
              <a:gd name="connsiteX7" fmla="*/ 11153273 w 13004171"/>
              <a:gd name="connsiteY7" fmla="*/ 675260 h 3686244"/>
              <a:gd name="connsiteX8" fmla="*/ 12849726 w 13004171"/>
              <a:gd name="connsiteY8" fmla="*/ 2877039 h 3686244"/>
              <a:gd name="connsiteX9" fmla="*/ 12729410 w 13004171"/>
              <a:gd name="connsiteY9" fmla="*/ 2901102 h 3686244"/>
              <a:gd name="connsiteX0" fmla="*/ 0 w 13004171"/>
              <a:gd name="connsiteY0" fmla="*/ 2245038 h 3752074"/>
              <a:gd name="connsiteX1" fmla="*/ 457200 w 13004171"/>
              <a:gd name="connsiteY1" fmla="*/ 2220974 h 3752074"/>
              <a:gd name="connsiteX2" fmla="*/ 1118936 w 13004171"/>
              <a:gd name="connsiteY2" fmla="*/ 1150164 h 3752074"/>
              <a:gd name="connsiteX3" fmla="*/ 1864894 w 13004171"/>
              <a:gd name="connsiteY3" fmla="*/ 668900 h 3752074"/>
              <a:gd name="connsiteX4" fmla="*/ 3525252 w 13004171"/>
              <a:gd name="connsiteY4" fmla="*/ 3267722 h 3752074"/>
              <a:gd name="connsiteX5" fmla="*/ 5171507 w 13004171"/>
              <a:gd name="connsiteY5" fmla="*/ 1506780 h 3752074"/>
              <a:gd name="connsiteX6" fmla="*/ 6051883 w 13004171"/>
              <a:gd name="connsiteY6" fmla="*/ 67321 h 3752074"/>
              <a:gd name="connsiteX7" fmla="*/ 8145379 w 13004171"/>
              <a:gd name="connsiteY7" fmla="*/ 3748985 h 3752074"/>
              <a:gd name="connsiteX8" fmla="*/ 11153273 w 13004171"/>
              <a:gd name="connsiteY8" fmla="*/ 741090 h 3752074"/>
              <a:gd name="connsiteX9" fmla="*/ 12849726 w 13004171"/>
              <a:gd name="connsiteY9" fmla="*/ 2942869 h 3752074"/>
              <a:gd name="connsiteX10" fmla="*/ 12729410 w 13004171"/>
              <a:gd name="connsiteY10" fmla="*/ 2966932 h 3752074"/>
              <a:gd name="connsiteX0" fmla="*/ 0 w 13004171"/>
              <a:gd name="connsiteY0" fmla="*/ 2256929 h 3763965"/>
              <a:gd name="connsiteX1" fmla="*/ 457200 w 13004171"/>
              <a:gd name="connsiteY1" fmla="*/ 2232865 h 3763965"/>
              <a:gd name="connsiteX2" fmla="*/ 1118936 w 13004171"/>
              <a:gd name="connsiteY2" fmla="*/ 1162055 h 3763965"/>
              <a:gd name="connsiteX3" fmla="*/ 1864894 w 13004171"/>
              <a:gd name="connsiteY3" fmla="*/ 680791 h 3763965"/>
              <a:gd name="connsiteX4" fmla="*/ 3525252 w 13004171"/>
              <a:gd name="connsiteY4" fmla="*/ 3279613 h 3763965"/>
              <a:gd name="connsiteX5" fmla="*/ 5171507 w 13004171"/>
              <a:gd name="connsiteY5" fmla="*/ 1518671 h 3763965"/>
              <a:gd name="connsiteX6" fmla="*/ 6051883 w 13004171"/>
              <a:gd name="connsiteY6" fmla="*/ 79212 h 3763965"/>
              <a:gd name="connsiteX7" fmla="*/ 8145379 w 13004171"/>
              <a:gd name="connsiteY7" fmla="*/ 3760876 h 3763965"/>
              <a:gd name="connsiteX8" fmla="*/ 11153273 w 13004171"/>
              <a:gd name="connsiteY8" fmla="*/ 752981 h 3763965"/>
              <a:gd name="connsiteX9" fmla="*/ 12849726 w 13004171"/>
              <a:gd name="connsiteY9" fmla="*/ 2954760 h 3763965"/>
              <a:gd name="connsiteX10" fmla="*/ 12729410 w 13004171"/>
              <a:gd name="connsiteY10" fmla="*/ 2978823 h 3763965"/>
              <a:gd name="connsiteX0" fmla="*/ 0 w 13004171"/>
              <a:gd name="connsiteY0" fmla="*/ 2256929 h 3763965"/>
              <a:gd name="connsiteX1" fmla="*/ 457200 w 13004171"/>
              <a:gd name="connsiteY1" fmla="*/ 2232865 h 3763965"/>
              <a:gd name="connsiteX2" fmla="*/ 1118936 w 13004171"/>
              <a:gd name="connsiteY2" fmla="*/ 1162055 h 3763965"/>
              <a:gd name="connsiteX3" fmla="*/ 1864894 w 13004171"/>
              <a:gd name="connsiteY3" fmla="*/ 680791 h 3763965"/>
              <a:gd name="connsiteX4" fmla="*/ 3525252 w 13004171"/>
              <a:gd name="connsiteY4" fmla="*/ 3279613 h 3763965"/>
              <a:gd name="connsiteX5" fmla="*/ 5171507 w 13004171"/>
              <a:gd name="connsiteY5" fmla="*/ 1518671 h 3763965"/>
              <a:gd name="connsiteX6" fmla="*/ 6051883 w 13004171"/>
              <a:gd name="connsiteY6" fmla="*/ 79212 h 3763965"/>
              <a:gd name="connsiteX7" fmla="*/ 8145379 w 13004171"/>
              <a:gd name="connsiteY7" fmla="*/ 3760876 h 3763965"/>
              <a:gd name="connsiteX8" fmla="*/ 11153273 w 13004171"/>
              <a:gd name="connsiteY8" fmla="*/ 752981 h 3763965"/>
              <a:gd name="connsiteX9" fmla="*/ 12849726 w 13004171"/>
              <a:gd name="connsiteY9" fmla="*/ 2954760 h 3763965"/>
              <a:gd name="connsiteX10" fmla="*/ 12729410 w 13004171"/>
              <a:gd name="connsiteY10" fmla="*/ 2978823 h 3763965"/>
              <a:gd name="connsiteX0" fmla="*/ 0 w 13004171"/>
              <a:gd name="connsiteY0" fmla="*/ 2256929 h 3763965"/>
              <a:gd name="connsiteX1" fmla="*/ 457200 w 13004171"/>
              <a:gd name="connsiteY1" fmla="*/ 2232865 h 3763965"/>
              <a:gd name="connsiteX2" fmla="*/ 1118936 w 13004171"/>
              <a:gd name="connsiteY2" fmla="*/ 1162055 h 3763965"/>
              <a:gd name="connsiteX3" fmla="*/ 1792705 w 13004171"/>
              <a:gd name="connsiteY3" fmla="*/ 151402 h 3763965"/>
              <a:gd name="connsiteX4" fmla="*/ 3525252 w 13004171"/>
              <a:gd name="connsiteY4" fmla="*/ 3279613 h 3763965"/>
              <a:gd name="connsiteX5" fmla="*/ 5171507 w 13004171"/>
              <a:gd name="connsiteY5" fmla="*/ 1518671 h 3763965"/>
              <a:gd name="connsiteX6" fmla="*/ 6051883 w 13004171"/>
              <a:gd name="connsiteY6" fmla="*/ 79212 h 3763965"/>
              <a:gd name="connsiteX7" fmla="*/ 8145379 w 13004171"/>
              <a:gd name="connsiteY7" fmla="*/ 3760876 h 3763965"/>
              <a:gd name="connsiteX8" fmla="*/ 11153273 w 13004171"/>
              <a:gd name="connsiteY8" fmla="*/ 752981 h 3763965"/>
              <a:gd name="connsiteX9" fmla="*/ 12849726 w 13004171"/>
              <a:gd name="connsiteY9" fmla="*/ 2954760 h 3763965"/>
              <a:gd name="connsiteX10" fmla="*/ 12729410 w 13004171"/>
              <a:gd name="connsiteY10" fmla="*/ 2978823 h 3763965"/>
              <a:gd name="connsiteX0" fmla="*/ 0 w 13004171"/>
              <a:gd name="connsiteY0" fmla="*/ 2256929 h 3763965"/>
              <a:gd name="connsiteX1" fmla="*/ 457200 w 13004171"/>
              <a:gd name="connsiteY1" fmla="*/ 2232865 h 3763965"/>
              <a:gd name="connsiteX2" fmla="*/ 926431 w 13004171"/>
              <a:gd name="connsiteY2" fmla="*/ 993613 h 3763965"/>
              <a:gd name="connsiteX3" fmla="*/ 1792705 w 13004171"/>
              <a:gd name="connsiteY3" fmla="*/ 151402 h 3763965"/>
              <a:gd name="connsiteX4" fmla="*/ 3525252 w 13004171"/>
              <a:gd name="connsiteY4" fmla="*/ 3279613 h 3763965"/>
              <a:gd name="connsiteX5" fmla="*/ 5171507 w 13004171"/>
              <a:gd name="connsiteY5" fmla="*/ 1518671 h 3763965"/>
              <a:gd name="connsiteX6" fmla="*/ 6051883 w 13004171"/>
              <a:gd name="connsiteY6" fmla="*/ 79212 h 3763965"/>
              <a:gd name="connsiteX7" fmla="*/ 8145379 w 13004171"/>
              <a:gd name="connsiteY7" fmla="*/ 3760876 h 3763965"/>
              <a:gd name="connsiteX8" fmla="*/ 11153273 w 13004171"/>
              <a:gd name="connsiteY8" fmla="*/ 752981 h 3763965"/>
              <a:gd name="connsiteX9" fmla="*/ 12849726 w 13004171"/>
              <a:gd name="connsiteY9" fmla="*/ 2954760 h 3763965"/>
              <a:gd name="connsiteX10" fmla="*/ 12729410 w 13004171"/>
              <a:gd name="connsiteY10" fmla="*/ 2978823 h 3763965"/>
              <a:gd name="connsiteX0" fmla="*/ 0 w 13004171"/>
              <a:gd name="connsiteY0" fmla="*/ 2256929 h 3763965"/>
              <a:gd name="connsiteX1" fmla="*/ 457200 w 13004171"/>
              <a:gd name="connsiteY1" fmla="*/ 2232865 h 3763965"/>
              <a:gd name="connsiteX2" fmla="*/ 926431 w 13004171"/>
              <a:gd name="connsiteY2" fmla="*/ 993613 h 3763965"/>
              <a:gd name="connsiteX3" fmla="*/ 1792705 w 13004171"/>
              <a:gd name="connsiteY3" fmla="*/ 151402 h 3763965"/>
              <a:gd name="connsiteX4" fmla="*/ 3525252 w 13004171"/>
              <a:gd name="connsiteY4" fmla="*/ 3279613 h 3763965"/>
              <a:gd name="connsiteX5" fmla="*/ 5171507 w 13004171"/>
              <a:gd name="connsiteY5" fmla="*/ 1518671 h 3763965"/>
              <a:gd name="connsiteX6" fmla="*/ 6051883 w 13004171"/>
              <a:gd name="connsiteY6" fmla="*/ 79212 h 3763965"/>
              <a:gd name="connsiteX7" fmla="*/ 8145379 w 13004171"/>
              <a:gd name="connsiteY7" fmla="*/ 3760876 h 3763965"/>
              <a:gd name="connsiteX8" fmla="*/ 11153273 w 13004171"/>
              <a:gd name="connsiteY8" fmla="*/ 752981 h 3763965"/>
              <a:gd name="connsiteX9" fmla="*/ 12849726 w 13004171"/>
              <a:gd name="connsiteY9" fmla="*/ 2954760 h 3763965"/>
              <a:gd name="connsiteX10" fmla="*/ 12729410 w 13004171"/>
              <a:gd name="connsiteY10" fmla="*/ 2978823 h 376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004171" h="3763965">
                <a:moveTo>
                  <a:pt x="0" y="2256929"/>
                </a:moveTo>
                <a:cubicBezTo>
                  <a:pt x="121318" y="2334131"/>
                  <a:pt x="302795" y="2443418"/>
                  <a:pt x="457200" y="2232865"/>
                </a:cubicBezTo>
                <a:cubicBezTo>
                  <a:pt x="611605" y="2022312"/>
                  <a:pt x="764005" y="1328491"/>
                  <a:pt x="926431" y="993613"/>
                </a:cubicBezTo>
                <a:cubicBezTo>
                  <a:pt x="1088857" y="658735"/>
                  <a:pt x="1359568" y="-229598"/>
                  <a:pt x="1792705" y="151402"/>
                </a:cubicBezTo>
                <a:cubicBezTo>
                  <a:pt x="2225842" y="532402"/>
                  <a:pt x="2962118" y="3051735"/>
                  <a:pt x="3525252" y="3279613"/>
                </a:cubicBezTo>
                <a:cubicBezTo>
                  <a:pt x="4088386" y="3507491"/>
                  <a:pt x="4846655" y="2316766"/>
                  <a:pt x="5171507" y="1518671"/>
                </a:cubicBezTo>
                <a:cubicBezTo>
                  <a:pt x="5604643" y="732608"/>
                  <a:pt x="5556238" y="-294489"/>
                  <a:pt x="6051883" y="79212"/>
                </a:cubicBezTo>
                <a:cubicBezTo>
                  <a:pt x="6547528" y="452913"/>
                  <a:pt x="7295147" y="3648581"/>
                  <a:pt x="8145379" y="3760876"/>
                </a:cubicBezTo>
                <a:cubicBezTo>
                  <a:pt x="8995611" y="3873171"/>
                  <a:pt x="10369215" y="887334"/>
                  <a:pt x="11153273" y="752981"/>
                </a:cubicBezTo>
                <a:cubicBezTo>
                  <a:pt x="11937331" y="618628"/>
                  <a:pt x="12540916" y="2549697"/>
                  <a:pt x="12849726" y="2954760"/>
                </a:cubicBezTo>
                <a:cubicBezTo>
                  <a:pt x="13158536" y="3359823"/>
                  <a:pt x="12943973" y="3169323"/>
                  <a:pt x="12729410" y="2978823"/>
                </a:cubicBezTo>
              </a:path>
            </a:pathLst>
          </a:custGeom>
          <a:pattFill prst="dash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817F0BD5-7C30-0518-E0E9-8127A2B48DAE}"/>
              </a:ext>
            </a:extLst>
          </p:cNvPr>
          <p:cNvSpPr/>
          <p:nvPr/>
        </p:nvSpPr>
        <p:spPr>
          <a:xfrm>
            <a:off x="-120315" y="-483763"/>
            <a:ext cx="13004171" cy="3218504"/>
          </a:xfrm>
          <a:custGeom>
            <a:avLst/>
            <a:gdLst>
              <a:gd name="connsiteX0" fmla="*/ 0 w 13004171"/>
              <a:gd name="connsiteY0" fmla="*/ 1781208 h 3285254"/>
              <a:gd name="connsiteX1" fmla="*/ 457200 w 13004171"/>
              <a:gd name="connsiteY1" fmla="*/ 1757144 h 3285254"/>
              <a:gd name="connsiteX2" fmla="*/ 1287379 w 13004171"/>
              <a:gd name="connsiteY2" fmla="*/ 710397 h 3285254"/>
              <a:gd name="connsiteX3" fmla="*/ 1925052 w 13004171"/>
              <a:gd name="connsiteY3" fmla="*/ 96786 h 3285254"/>
              <a:gd name="connsiteX4" fmla="*/ 3525252 w 13004171"/>
              <a:gd name="connsiteY4" fmla="*/ 2803892 h 3285254"/>
              <a:gd name="connsiteX5" fmla="*/ 5293894 w 13004171"/>
              <a:gd name="connsiteY5" fmla="*/ 193039 h 3285254"/>
              <a:gd name="connsiteX6" fmla="*/ 8145379 w 13004171"/>
              <a:gd name="connsiteY6" fmla="*/ 3285155 h 3285254"/>
              <a:gd name="connsiteX7" fmla="*/ 10876547 w 13004171"/>
              <a:gd name="connsiteY7" fmla="*/ 72723 h 3285254"/>
              <a:gd name="connsiteX8" fmla="*/ 12849726 w 13004171"/>
              <a:gd name="connsiteY8" fmla="*/ 2479039 h 3285254"/>
              <a:gd name="connsiteX9" fmla="*/ 12729410 w 13004171"/>
              <a:gd name="connsiteY9" fmla="*/ 2503102 h 3285254"/>
              <a:gd name="connsiteX0" fmla="*/ 0 w 13004171"/>
              <a:gd name="connsiteY0" fmla="*/ 1781208 h 3285155"/>
              <a:gd name="connsiteX1" fmla="*/ 457200 w 13004171"/>
              <a:gd name="connsiteY1" fmla="*/ 1757144 h 3285155"/>
              <a:gd name="connsiteX2" fmla="*/ 1287379 w 13004171"/>
              <a:gd name="connsiteY2" fmla="*/ 710397 h 3285155"/>
              <a:gd name="connsiteX3" fmla="*/ 1925052 w 13004171"/>
              <a:gd name="connsiteY3" fmla="*/ 96786 h 3285155"/>
              <a:gd name="connsiteX4" fmla="*/ 3525252 w 13004171"/>
              <a:gd name="connsiteY4" fmla="*/ 2803892 h 3285155"/>
              <a:gd name="connsiteX5" fmla="*/ 5486399 w 13004171"/>
              <a:gd name="connsiteY5" fmla="*/ 72723 h 3285155"/>
              <a:gd name="connsiteX6" fmla="*/ 8145379 w 13004171"/>
              <a:gd name="connsiteY6" fmla="*/ 3285155 h 3285155"/>
              <a:gd name="connsiteX7" fmla="*/ 10876547 w 13004171"/>
              <a:gd name="connsiteY7" fmla="*/ 72723 h 3285155"/>
              <a:gd name="connsiteX8" fmla="*/ 12849726 w 13004171"/>
              <a:gd name="connsiteY8" fmla="*/ 2479039 h 3285155"/>
              <a:gd name="connsiteX9" fmla="*/ 12729410 w 13004171"/>
              <a:gd name="connsiteY9" fmla="*/ 2503102 h 3285155"/>
              <a:gd name="connsiteX0" fmla="*/ 0 w 13004171"/>
              <a:gd name="connsiteY0" fmla="*/ 1714557 h 3218504"/>
              <a:gd name="connsiteX1" fmla="*/ 457200 w 13004171"/>
              <a:gd name="connsiteY1" fmla="*/ 1690493 h 3218504"/>
              <a:gd name="connsiteX2" fmla="*/ 1287379 w 13004171"/>
              <a:gd name="connsiteY2" fmla="*/ 643746 h 3218504"/>
              <a:gd name="connsiteX3" fmla="*/ 1864894 w 13004171"/>
              <a:gd name="connsiteY3" fmla="*/ 138419 h 3218504"/>
              <a:gd name="connsiteX4" fmla="*/ 3525252 w 13004171"/>
              <a:gd name="connsiteY4" fmla="*/ 2737241 h 3218504"/>
              <a:gd name="connsiteX5" fmla="*/ 5486399 w 13004171"/>
              <a:gd name="connsiteY5" fmla="*/ 6072 h 3218504"/>
              <a:gd name="connsiteX6" fmla="*/ 8145379 w 13004171"/>
              <a:gd name="connsiteY6" fmla="*/ 3218504 h 3218504"/>
              <a:gd name="connsiteX7" fmla="*/ 10876547 w 13004171"/>
              <a:gd name="connsiteY7" fmla="*/ 6072 h 3218504"/>
              <a:gd name="connsiteX8" fmla="*/ 12849726 w 13004171"/>
              <a:gd name="connsiteY8" fmla="*/ 2412388 h 3218504"/>
              <a:gd name="connsiteX9" fmla="*/ 12729410 w 13004171"/>
              <a:gd name="connsiteY9" fmla="*/ 2436451 h 3218504"/>
              <a:gd name="connsiteX0" fmla="*/ 0 w 13004171"/>
              <a:gd name="connsiteY0" fmla="*/ 1714557 h 3218504"/>
              <a:gd name="connsiteX1" fmla="*/ 457200 w 13004171"/>
              <a:gd name="connsiteY1" fmla="*/ 1690493 h 3218504"/>
              <a:gd name="connsiteX2" fmla="*/ 1287379 w 13004171"/>
              <a:gd name="connsiteY2" fmla="*/ 643746 h 3218504"/>
              <a:gd name="connsiteX3" fmla="*/ 1864894 w 13004171"/>
              <a:gd name="connsiteY3" fmla="*/ 138419 h 3218504"/>
              <a:gd name="connsiteX4" fmla="*/ 3525252 w 13004171"/>
              <a:gd name="connsiteY4" fmla="*/ 2737241 h 3218504"/>
              <a:gd name="connsiteX5" fmla="*/ 5486399 w 13004171"/>
              <a:gd name="connsiteY5" fmla="*/ 6072 h 3218504"/>
              <a:gd name="connsiteX6" fmla="*/ 8145379 w 13004171"/>
              <a:gd name="connsiteY6" fmla="*/ 3218504 h 3218504"/>
              <a:gd name="connsiteX7" fmla="*/ 10876547 w 13004171"/>
              <a:gd name="connsiteY7" fmla="*/ 6072 h 3218504"/>
              <a:gd name="connsiteX8" fmla="*/ 12849726 w 13004171"/>
              <a:gd name="connsiteY8" fmla="*/ 2412388 h 3218504"/>
              <a:gd name="connsiteX9" fmla="*/ 12729410 w 13004171"/>
              <a:gd name="connsiteY9" fmla="*/ 2436451 h 3218504"/>
              <a:gd name="connsiteX0" fmla="*/ 0 w 13004171"/>
              <a:gd name="connsiteY0" fmla="*/ 1714557 h 3218504"/>
              <a:gd name="connsiteX1" fmla="*/ 457200 w 13004171"/>
              <a:gd name="connsiteY1" fmla="*/ 1690493 h 3218504"/>
              <a:gd name="connsiteX2" fmla="*/ 1118936 w 13004171"/>
              <a:gd name="connsiteY2" fmla="*/ 619683 h 3218504"/>
              <a:gd name="connsiteX3" fmla="*/ 1864894 w 13004171"/>
              <a:gd name="connsiteY3" fmla="*/ 138419 h 3218504"/>
              <a:gd name="connsiteX4" fmla="*/ 3525252 w 13004171"/>
              <a:gd name="connsiteY4" fmla="*/ 2737241 h 3218504"/>
              <a:gd name="connsiteX5" fmla="*/ 5486399 w 13004171"/>
              <a:gd name="connsiteY5" fmla="*/ 6072 h 3218504"/>
              <a:gd name="connsiteX6" fmla="*/ 8145379 w 13004171"/>
              <a:gd name="connsiteY6" fmla="*/ 3218504 h 3218504"/>
              <a:gd name="connsiteX7" fmla="*/ 10876547 w 13004171"/>
              <a:gd name="connsiteY7" fmla="*/ 6072 h 3218504"/>
              <a:gd name="connsiteX8" fmla="*/ 12849726 w 13004171"/>
              <a:gd name="connsiteY8" fmla="*/ 2412388 h 3218504"/>
              <a:gd name="connsiteX9" fmla="*/ 12729410 w 13004171"/>
              <a:gd name="connsiteY9" fmla="*/ 2436451 h 3218504"/>
              <a:gd name="connsiteX0" fmla="*/ 0 w 13004171"/>
              <a:gd name="connsiteY0" fmla="*/ 1714557 h 3218504"/>
              <a:gd name="connsiteX1" fmla="*/ 457200 w 13004171"/>
              <a:gd name="connsiteY1" fmla="*/ 1690493 h 3218504"/>
              <a:gd name="connsiteX2" fmla="*/ 1118936 w 13004171"/>
              <a:gd name="connsiteY2" fmla="*/ 619683 h 3218504"/>
              <a:gd name="connsiteX3" fmla="*/ 1864894 w 13004171"/>
              <a:gd name="connsiteY3" fmla="*/ 138419 h 3218504"/>
              <a:gd name="connsiteX4" fmla="*/ 3525252 w 13004171"/>
              <a:gd name="connsiteY4" fmla="*/ 2737241 h 3218504"/>
              <a:gd name="connsiteX5" fmla="*/ 5486399 w 13004171"/>
              <a:gd name="connsiteY5" fmla="*/ 6072 h 3218504"/>
              <a:gd name="connsiteX6" fmla="*/ 8145379 w 13004171"/>
              <a:gd name="connsiteY6" fmla="*/ 3218504 h 3218504"/>
              <a:gd name="connsiteX7" fmla="*/ 10876547 w 13004171"/>
              <a:gd name="connsiteY7" fmla="*/ 6072 h 3218504"/>
              <a:gd name="connsiteX8" fmla="*/ 12849726 w 13004171"/>
              <a:gd name="connsiteY8" fmla="*/ 2412388 h 3218504"/>
              <a:gd name="connsiteX9" fmla="*/ 12729410 w 13004171"/>
              <a:gd name="connsiteY9" fmla="*/ 2436451 h 3218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04171" h="3218504">
                <a:moveTo>
                  <a:pt x="0" y="1714557"/>
                </a:moveTo>
                <a:cubicBezTo>
                  <a:pt x="121318" y="1791759"/>
                  <a:pt x="270711" y="1872972"/>
                  <a:pt x="457200" y="1690493"/>
                </a:cubicBezTo>
                <a:cubicBezTo>
                  <a:pt x="643689" y="1508014"/>
                  <a:pt x="920415" y="890394"/>
                  <a:pt x="1118936" y="619683"/>
                </a:cubicBezTo>
                <a:cubicBezTo>
                  <a:pt x="1317457" y="348972"/>
                  <a:pt x="1463841" y="-214507"/>
                  <a:pt x="1864894" y="138419"/>
                </a:cubicBezTo>
                <a:cubicBezTo>
                  <a:pt x="2265947" y="491345"/>
                  <a:pt x="2921668" y="2759299"/>
                  <a:pt x="3525252" y="2737241"/>
                </a:cubicBezTo>
                <a:cubicBezTo>
                  <a:pt x="4128836" y="2715183"/>
                  <a:pt x="4716378" y="-74138"/>
                  <a:pt x="5486399" y="6072"/>
                </a:cubicBezTo>
                <a:cubicBezTo>
                  <a:pt x="6256420" y="86282"/>
                  <a:pt x="7247021" y="3218504"/>
                  <a:pt x="8145379" y="3218504"/>
                </a:cubicBezTo>
                <a:cubicBezTo>
                  <a:pt x="9043737" y="3218504"/>
                  <a:pt x="10092489" y="140425"/>
                  <a:pt x="10876547" y="6072"/>
                </a:cubicBezTo>
                <a:cubicBezTo>
                  <a:pt x="11660605" y="-128281"/>
                  <a:pt x="12540916" y="2007325"/>
                  <a:pt x="12849726" y="2412388"/>
                </a:cubicBezTo>
                <a:cubicBezTo>
                  <a:pt x="13158536" y="2817451"/>
                  <a:pt x="12943973" y="2626951"/>
                  <a:pt x="12729410" y="2436451"/>
                </a:cubicBezTo>
              </a:path>
            </a:pathLst>
          </a:custGeom>
          <a:pattFill prst="dash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лилиния: фигура 18">
            <a:extLst>
              <a:ext uri="{FF2B5EF4-FFF2-40B4-BE49-F238E27FC236}">
                <a16:creationId xmlns:a16="http://schemas.microsoft.com/office/drawing/2014/main" id="{2BCF4CE5-2B14-DB12-1D9E-1F9756980934}"/>
              </a:ext>
            </a:extLst>
          </p:cNvPr>
          <p:cNvSpPr/>
          <p:nvPr/>
        </p:nvSpPr>
        <p:spPr>
          <a:xfrm>
            <a:off x="-275129" y="1747374"/>
            <a:ext cx="12906796" cy="3755313"/>
          </a:xfrm>
          <a:custGeom>
            <a:avLst/>
            <a:gdLst>
              <a:gd name="connsiteX0" fmla="*/ 0 w 12906796"/>
              <a:gd name="connsiteY0" fmla="*/ 1400428 h 3755313"/>
              <a:gd name="connsiteX1" fmla="*/ 1513210 w 12906796"/>
              <a:gd name="connsiteY1" fmla="*/ 1424704 h 3755313"/>
              <a:gd name="connsiteX2" fmla="*/ 1917812 w 12906796"/>
              <a:gd name="connsiteY2" fmla="*/ 57150 h 3755313"/>
              <a:gd name="connsiteX3" fmla="*/ 3649508 w 12906796"/>
              <a:gd name="connsiteY3" fmla="*/ 3625738 h 3755313"/>
              <a:gd name="connsiteX4" fmla="*/ 5615872 w 12906796"/>
              <a:gd name="connsiteY4" fmla="*/ 24782 h 3755313"/>
              <a:gd name="connsiteX5" fmla="*/ 8342888 w 12906796"/>
              <a:gd name="connsiteY5" fmla="*/ 3755210 h 3755313"/>
              <a:gd name="connsiteX6" fmla="*/ 10827143 w 12906796"/>
              <a:gd name="connsiteY6" fmla="*/ 154254 h 3755313"/>
              <a:gd name="connsiteX7" fmla="*/ 11838648 w 12906796"/>
              <a:gd name="connsiteY7" fmla="*/ 2169171 h 3755313"/>
              <a:gd name="connsiteX8" fmla="*/ 12906796 w 12906796"/>
              <a:gd name="connsiteY8" fmla="*/ 2217723 h 375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06796" h="3755313">
                <a:moveTo>
                  <a:pt x="0" y="1400428"/>
                </a:moveTo>
                <a:cubicBezTo>
                  <a:pt x="596787" y="1524506"/>
                  <a:pt x="1193575" y="1648584"/>
                  <a:pt x="1513210" y="1424704"/>
                </a:cubicBezTo>
                <a:cubicBezTo>
                  <a:pt x="1832845" y="1200824"/>
                  <a:pt x="1561762" y="-309689"/>
                  <a:pt x="1917812" y="57150"/>
                </a:cubicBezTo>
                <a:cubicBezTo>
                  <a:pt x="2273862" y="423989"/>
                  <a:pt x="3033165" y="3631133"/>
                  <a:pt x="3649508" y="3625738"/>
                </a:cubicBezTo>
                <a:cubicBezTo>
                  <a:pt x="4265851" y="3620343"/>
                  <a:pt x="4833642" y="3203"/>
                  <a:pt x="5615872" y="24782"/>
                </a:cubicBezTo>
                <a:cubicBezTo>
                  <a:pt x="6398102" y="46361"/>
                  <a:pt x="7474343" y="3733631"/>
                  <a:pt x="8342888" y="3755210"/>
                </a:cubicBezTo>
                <a:cubicBezTo>
                  <a:pt x="9211433" y="3776789"/>
                  <a:pt x="10244516" y="418594"/>
                  <a:pt x="10827143" y="154254"/>
                </a:cubicBezTo>
                <a:cubicBezTo>
                  <a:pt x="11409770" y="-110086"/>
                  <a:pt x="11492039" y="1825260"/>
                  <a:pt x="11838648" y="2169171"/>
                </a:cubicBezTo>
                <a:cubicBezTo>
                  <a:pt x="12185257" y="2513083"/>
                  <a:pt x="12711239" y="2356636"/>
                  <a:pt x="12906796" y="2217723"/>
                </a:cubicBezTo>
              </a:path>
            </a:pathLst>
          </a:custGeom>
          <a:noFill/>
          <a:ln w="1778000" cap="rnd" cmpd="dbl">
            <a:solidFill>
              <a:srgbClr val="FF9933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767BB-71D4-47FB-E36A-CEA77DDD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67" y="83710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</a:rPr>
              <a:t>Сами</a:t>
            </a:r>
            <a:r>
              <a:rPr lang="ru-RU" sz="3200" dirty="0">
                <a:solidFill>
                  <a:schemeClr val="bg1">
                    <a:lumMod val="95000"/>
                  </a:schemeClr>
                </a:solidFill>
                <a:latin typeface="Haettenschweiler" panose="020B0706040902060204" pitchFamily="34" charset="0"/>
              </a:rPr>
              <a:t> </a:t>
            </a:r>
            <a:r>
              <a:rPr lang="ru-RU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</a:rPr>
              <a:t>кейсы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E49F316-5735-20DF-5F65-77A4147A0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28" y="1522039"/>
            <a:ext cx="2170123" cy="315296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A18E7FF-F68A-CC75-97DB-63D61D4E7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383" y="3098519"/>
            <a:ext cx="2052483" cy="360381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2EE7F5E-E937-ED93-B9C8-C3099BE35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489" y="1437528"/>
            <a:ext cx="2202998" cy="323747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73839BF-411B-171D-2511-003976BE7A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139" y="2847507"/>
            <a:ext cx="2260829" cy="392654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7E2EE4C-D3E0-22CE-94A2-7EA532833E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620" y="1437528"/>
            <a:ext cx="2260829" cy="39372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C04C009-912E-8576-73DF-269EBAAAB249}"/>
              </a:ext>
            </a:extLst>
          </p:cNvPr>
          <p:cNvSpPr txBox="1"/>
          <p:nvPr/>
        </p:nvSpPr>
        <p:spPr>
          <a:xfrm>
            <a:off x="7352201" y="494935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50000"/>
                  </a:schemeClr>
                </a:solidFill>
                <a:latin typeface="Haettenschweiler" panose="020B0706040902060204" pitchFamily="34" charset="0"/>
              </a:rPr>
              <a:t>Выбранный нами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471BA97-2E3D-33AD-73F4-AD809F925B6F}"/>
              </a:ext>
            </a:extLst>
          </p:cNvPr>
          <p:cNvCxnSpPr>
            <a:cxnSpLocks/>
          </p:cNvCxnSpPr>
          <p:nvPr/>
        </p:nvCxnSpPr>
        <p:spPr>
          <a:xfrm flipH="1">
            <a:off x="7178139" y="946255"/>
            <a:ext cx="594261" cy="463018"/>
          </a:xfrm>
          <a:prstGeom prst="straightConnector1">
            <a:avLst/>
          </a:prstGeom>
          <a:ln>
            <a:gradFill>
              <a:gsLst>
                <a:gs pos="0">
                  <a:srgbClr val="A5D09C"/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29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52B75-2B02-04F3-5966-B108DC297F0B}"/>
              </a:ext>
            </a:extLst>
          </p:cNvPr>
          <p:cNvSpPr/>
          <p:nvPr/>
        </p:nvSpPr>
        <p:spPr>
          <a:xfrm>
            <a:off x="0" y="0"/>
            <a:ext cx="12192000" cy="6942221"/>
          </a:xfrm>
          <a:prstGeom prst="rect">
            <a:avLst/>
          </a:prstGeom>
          <a:gradFill flip="none" rotWithShape="1">
            <a:gsLst>
              <a:gs pos="31000">
                <a:srgbClr val="CEE5C9"/>
              </a:gs>
              <a:gs pos="100000">
                <a:srgbClr val="FF9933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BA8BBD40-4A6C-3A9A-BC2A-2F58DD0976CA}"/>
              </a:ext>
            </a:extLst>
          </p:cNvPr>
          <p:cNvSpPr/>
          <p:nvPr/>
        </p:nvSpPr>
        <p:spPr>
          <a:xfrm rot="379639">
            <a:off x="-846904" y="-1240154"/>
            <a:ext cx="16249955" cy="7265678"/>
          </a:xfrm>
          <a:custGeom>
            <a:avLst/>
            <a:gdLst>
              <a:gd name="connsiteX0" fmla="*/ 1370761 w 12962077"/>
              <a:gd name="connsiteY0" fmla="*/ 0 h 5799248"/>
              <a:gd name="connsiteX1" fmla="*/ 23224 w 12962077"/>
              <a:gd name="connsiteY1" fmla="*/ 1467853 h 5799248"/>
              <a:gd name="connsiteX2" fmla="*/ 2369382 w 12962077"/>
              <a:gd name="connsiteY2" fmla="*/ 2514600 h 5799248"/>
              <a:gd name="connsiteX3" fmla="*/ 1575298 w 12962077"/>
              <a:gd name="connsiteY3" fmla="*/ 3597442 h 5799248"/>
              <a:gd name="connsiteX4" fmla="*/ 7843751 w 12962077"/>
              <a:gd name="connsiteY4" fmla="*/ 3657600 h 5799248"/>
              <a:gd name="connsiteX5" fmla="*/ 7230140 w 12962077"/>
              <a:gd name="connsiteY5" fmla="*/ 4896853 h 5799248"/>
              <a:gd name="connsiteX6" fmla="*/ 12175119 w 12962077"/>
              <a:gd name="connsiteY6" fmla="*/ 5799221 h 5799248"/>
              <a:gd name="connsiteX7" fmla="*/ 12884982 w 12962077"/>
              <a:gd name="connsiteY7" fmla="*/ 4920916 h 5799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62077" h="5799248">
                <a:moveTo>
                  <a:pt x="1370761" y="0"/>
                </a:moveTo>
                <a:cubicBezTo>
                  <a:pt x="613774" y="524376"/>
                  <a:pt x="-143213" y="1048753"/>
                  <a:pt x="23224" y="1467853"/>
                </a:cubicBezTo>
                <a:cubicBezTo>
                  <a:pt x="189661" y="1886953"/>
                  <a:pt x="2110703" y="2159669"/>
                  <a:pt x="2369382" y="2514600"/>
                </a:cubicBezTo>
                <a:cubicBezTo>
                  <a:pt x="2628061" y="2869532"/>
                  <a:pt x="662903" y="3406942"/>
                  <a:pt x="1575298" y="3597442"/>
                </a:cubicBezTo>
                <a:cubicBezTo>
                  <a:pt x="2487693" y="3787942"/>
                  <a:pt x="6901277" y="3441032"/>
                  <a:pt x="7843751" y="3657600"/>
                </a:cubicBezTo>
                <a:cubicBezTo>
                  <a:pt x="8786225" y="3874169"/>
                  <a:pt x="6508245" y="4539916"/>
                  <a:pt x="7230140" y="4896853"/>
                </a:cubicBezTo>
                <a:cubicBezTo>
                  <a:pt x="7952035" y="5253790"/>
                  <a:pt x="11232645" y="5795211"/>
                  <a:pt x="12175119" y="5799221"/>
                </a:cubicBezTo>
                <a:cubicBezTo>
                  <a:pt x="13117593" y="5803231"/>
                  <a:pt x="13001287" y="5362073"/>
                  <a:pt x="12884982" y="4920916"/>
                </a:cubicBezTo>
              </a:path>
            </a:pathLst>
          </a:custGeom>
          <a:noFill/>
          <a:ln w="2540000" cap="rnd" cmpd="thickThin">
            <a:solidFill>
              <a:schemeClr val="bg1"/>
            </a:solidFill>
            <a:prstDash val="solid"/>
            <a:round/>
            <a:headEnd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AED20D3-2278-2A08-C943-7ECCB5E038C2}"/>
              </a:ext>
            </a:extLst>
          </p:cNvPr>
          <p:cNvSpPr/>
          <p:nvPr/>
        </p:nvSpPr>
        <p:spPr>
          <a:xfrm>
            <a:off x="214563" y="78969"/>
            <a:ext cx="2817395" cy="201815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B897C-B7EA-8E92-664A-290BC3DEC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403" y="864411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</a:rPr>
              <a:t>проблема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3F6EE6D-98A6-4CE3-46EA-798416109B96}"/>
              </a:ext>
            </a:extLst>
          </p:cNvPr>
          <p:cNvSpPr/>
          <p:nvPr/>
        </p:nvSpPr>
        <p:spPr>
          <a:xfrm>
            <a:off x="7278073" y="3330570"/>
            <a:ext cx="1965158" cy="13953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57330C-04DF-0856-2D09-9F0021451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530" y="22828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aettenschweiler" panose="020B0706040902060204" pitchFamily="34" charset="0"/>
              </a:rPr>
              <a:t>Мы выбрали этот кейс потому для того что бы дети могли узнать какое домашнее животное перед ними, просто наведя камеру на этого питомца а  так же позже самому узнать как правильно кормить его и ухаживать за ним</a:t>
            </a: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DCC62059-38C4-3753-2540-0FA9661403FC}"/>
              </a:ext>
            </a:extLst>
          </p:cNvPr>
          <p:cNvSpPr/>
          <p:nvPr/>
        </p:nvSpPr>
        <p:spPr>
          <a:xfrm>
            <a:off x="3626734" y="-1118936"/>
            <a:ext cx="10641261" cy="6082306"/>
          </a:xfrm>
          <a:custGeom>
            <a:avLst/>
            <a:gdLst>
              <a:gd name="connsiteX0" fmla="*/ 403845 w 10641261"/>
              <a:gd name="connsiteY0" fmla="*/ 899489 h 6019270"/>
              <a:gd name="connsiteX1" fmla="*/ 1197929 w 10641261"/>
              <a:gd name="connsiteY1" fmla="*/ 1813889 h 6019270"/>
              <a:gd name="connsiteX2" fmla="*/ 885108 w 10641261"/>
              <a:gd name="connsiteY2" fmla="*/ 2463595 h 6019270"/>
              <a:gd name="connsiteX3" fmla="*/ 7478413 w 10641261"/>
              <a:gd name="connsiteY3" fmla="*/ 3233616 h 6019270"/>
              <a:gd name="connsiteX4" fmla="*/ 7177624 w 10641261"/>
              <a:gd name="connsiteY4" fmla="*/ 5459458 h 6019270"/>
              <a:gd name="connsiteX5" fmla="*/ 10534434 w 10641261"/>
              <a:gd name="connsiteY5" fmla="*/ 5591805 h 6019270"/>
              <a:gd name="connsiteX6" fmla="*/ 9668161 w 10641261"/>
              <a:gd name="connsiteY6" fmla="*/ 466353 h 6019270"/>
              <a:gd name="connsiteX7" fmla="*/ 8260466 w 10641261"/>
              <a:gd name="connsiteY7" fmla="*/ 213689 h 6019270"/>
              <a:gd name="connsiteX8" fmla="*/ 536192 w 10641261"/>
              <a:gd name="connsiteY8" fmla="*/ 261816 h 6019270"/>
              <a:gd name="connsiteX9" fmla="*/ 632445 w 10641261"/>
              <a:gd name="connsiteY9" fmla="*/ 1104026 h 6019270"/>
              <a:gd name="connsiteX10" fmla="*/ 391813 w 10641261"/>
              <a:gd name="connsiteY10" fmla="*/ 598700 h 60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41261" h="6019270">
                <a:moveTo>
                  <a:pt x="403845" y="899489"/>
                </a:moveTo>
                <a:cubicBezTo>
                  <a:pt x="760782" y="1226347"/>
                  <a:pt x="1117719" y="1553205"/>
                  <a:pt x="1197929" y="1813889"/>
                </a:cubicBezTo>
                <a:cubicBezTo>
                  <a:pt x="1278140" y="2074573"/>
                  <a:pt x="-161639" y="2226974"/>
                  <a:pt x="885108" y="2463595"/>
                </a:cubicBezTo>
                <a:cubicBezTo>
                  <a:pt x="1931855" y="2700216"/>
                  <a:pt x="6429660" y="2734306"/>
                  <a:pt x="7478413" y="3233616"/>
                </a:cubicBezTo>
                <a:cubicBezTo>
                  <a:pt x="8527166" y="3732926"/>
                  <a:pt x="6668287" y="5066426"/>
                  <a:pt x="7177624" y="5459458"/>
                </a:cubicBezTo>
                <a:cubicBezTo>
                  <a:pt x="7686961" y="5852490"/>
                  <a:pt x="10119345" y="6423989"/>
                  <a:pt x="10534434" y="5591805"/>
                </a:cubicBezTo>
                <a:cubicBezTo>
                  <a:pt x="10949523" y="4759621"/>
                  <a:pt x="10047156" y="1362706"/>
                  <a:pt x="9668161" y="466353"/>
                </a:cubicBezTo>
                <a:cubicBezTo>
                  <a:pt x="9289166" y="-430000"/>
                  <a:pt x="9782461" y="247778"/>
                  <a:pt x="8260466" y="213689"/>
                </a:cubicBezTo>
                <a:cubicBezTo>
                  <a:pt x="6738471" y="179599"/>
                  <a:pt x="1807529" y="113427"/>
                  <a:pt x="536192" y="261816"/>
                </a:cubicBezTo>
                <a:cubicBezTo>
                  <a:pt x="-735145" y="410205"/>
                  <a:pt x="656508" y="1047879"/>
                  <a:pt x="632445" y="1104026"/>
                </a:cubicBezTo>
                <a:cubicBezTo>
                  <a:pt x="608382" y="1160173"/>
                  <a:pt x="500097" y="879436"/>
                  <a:pt x="391813" y="59870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AEB3E24C-5633-84FE-67AE-829AA845F993}"/>
              </a:ext>
            </a:extLst>
          </p:cNvPr>
          <p:cNvSpPr/>
          <p:nvPr/>
        </p:nvSpPr>
        <p:spPr>
          <a:xfrm>
            <a:off x="-732537" y="3887099"/>
            <a:ext cx="9464299" cy="3477126"/>
          </a:xfrm>
          <a:custGeom>
            <a:avLst/>
            <a:gdLst>
              <a:gd name="connsiteX0" fmla="*/ 203148 w 9464120"/>
              <a:gd name="connsiteY0" fmla="*/ 0 h 3477126"/>
              <a:gd name="connsiteX1" fmla="*/ 1322085 w 9464120"/>
              <a:gd name="connsiteY1" fmla="*/ 565484 h 3477126"/>
              <a:gd name="connsiteX2" fmla="*/ 6664106 w 9464120"/>
              <a:gd name="connsiteY2" fmla="*/ 974558 h 3477126"/>
              <a:gd name="connsiteX3" fmla="*/ 6916769 w 9464120"/>
              <a:gd name="connsiteY3" fmla="*/ 1852863 h 3477126"/>
              <a:gd name="connsiteX4" fmla="*/ 7710853 w 9464120"/>
              <a:gd name="connsiteY4" fmla="*/ 2671010 h 3477126"/>
              <a:gd name="connsiteX5" fmla="*/ 9431369 w 9464120"/>
              <a:gd name="connsiteY5" fmla="*/ 3284621 h 3477126"/>
              <a:gd name="connsiteX6" fmla="*/ 6038464 w 9464120"/>
              <a:gd name="connsiteY6" fmla="*/ 3477126 h 3477126"/>
              <a:gd name="connsiteX7" fmla="*/ 1791316 w 9464120"/>
              <a:gd name="connsiteY7" fmla="*/ 3392905 h 3477126"/>
              <a:gd name="connsiteX8" fmla="*/ 191116 w 9464120"/>
              <a:gd name="connsiteY8" fmla="*/ 3212431 h 3477126"/>
              <a:gd name="connsiteX9" fmla="*/ 58769 w 9464120"/>
              <a:gd name="connsiteY9" fmla="*/ 1371600 h 3477126"/>
              <a:gd name="connsiteX10" fmla="*/ 455811 w 9464120"/>
              <a:gd name="connsiteY10" fmla="*/ 324852 h 3477126"/>
              <a:gd name="connsiteX11" fmla="*/ 58769 w 9464120"/>
              <a:gd name="connsiteY11" fmla="*/ 288758 h 3477126"/>
              <a:gd name="connsiteX0" fmla="*/ 203148 w 9464120"/>
              <a:gd name="connsiteY0" fmla="*/ 0 h 3477126"/>
              <a:gd name="connsiteX1" fmla="*/ 1322085 w 9464120"/>
              <a:gd name="connsiteY1" fmla="*/ 565484 h 3477126"/>
              <a:gd name="connsiteX2" fmla="*/ 6363317 w 9464120"/>
              <a:gd name="connsiteY2" fmla="*/ 818148 h 3477126"/>
              <a:gd name="connsiteX3" fmla="*/ 6916769 w 9464120"/>
              <a:gd name="connsiteY3" fmla="*/ 1852863 h 3477126"/>
              <a:gd name="connsiteX4" fmla="*/ 7710853 w 9464120"/>
              <a:gd name="connsiteY4" fmla="*/ 2671010 h 3477126"/>
              <a:gd name="connsiteX5" fmla="*/ 9431369 w 9464120"/>
              <a:gd name="connsiteY5" fmla="*/ 3284621 h 3477126"/>
              <a:gd name="connsiteX6" fmla="*/ 6038464 w 9464120"/>
              <a:gd name="connsiteY6" fmla="*/ 3477126 h 3477126"/>
              <a:gd name="connsiteX7" fmla="*/ 1791316 w 9464120"/>
              <a:gd name="connsiteY7" fmla="*/ 3392905 h 3477126"/>
              <a:gd name="connsiteX8" fmla="*/ 191116 w 9464120"/>
              <a:gd name="connsiteY8" fmla="*/ 3212431 h 3477126"/>
              <a:gd name="connsiteX9" fmla="*/ 58769 w 9464120"/>
              <a:gd name="connsiteY9" fmla="*/ 1371600 h 3477126"/>
              <a:gd name="connsiteX10" fmla="*/ 455811 w 9464120"/>
              <a:gd name="connsiteY10" fmla="*/ 324852 h 3477126"/>
              <a:gd name="connsiteX11" fmla="*/ 58769 w 9464120"/>
              <a:gd name="connsiteY11" fmla="*/ 288758 h 3477126"/>
              <a:gd name="connsiteX0" fmla="*/ 203148 w 9464120"/>
              <a:gd name="connsiteY0" fmla="*/ 0 h 3477126"/>
              <a:gd name="connsiteX1" fmla="*/ 1322085 w 9464120"/>
              <a:gd name="connsiteY1" fmla="*/ 565484 h 3477126"/>
              <a:gd name="connsiteX2" fmla="*/ 6363317 w 9464120"/>
              <a:gd name="connsiteY2" fmla="*/ 818148 h 3477126"/>
              <a:gd name="connsiteX3" fmla="*/ 6916769 w 9464120"/>
              <a:gd name="connsiteY3" fmla="*/ 1852863 h 3477126"/>
              <a:gd name="connsiteX4" fmla="*/ 7710853 w 9464120"/>
              <a:gd name="connsiteY4" fmla="*/ 2671010 h 3477126"/>
              <a:gd name="connsiteX5" fmla="*/ 9431369 w 9464120"/>
              <a:gd name="connsiteY5" fmla="*/ 3284621 h 3477126"/>
              <a:gd name="connsiteX6" fmla="*/ 6038464 w 9464120"/>
              <a:gd name="connsiteY6" fmla="*/ 3477126 h 3477126"/>
              <a:gd name="connsiteX7" fmla="*/ 1791316 w 9464120"/>
              <a:gd name="connsiteY7" fmla="*/ 3392905 h 3477126"/>
              <a:gd name="connsiteX8" fmla="*/ 191116 w 9464120"/>
              <a:gd name="connsiteY8" fmla="*/ 3212431 h 3477126"/>
              <a:gd name="connsiteX9" fmla="*/ 58769 w 9464120"/>
              <a:gd name="connsiteY9" fmla="*/ 1371600 h 3477126"/>
              <a:gd name="connsiteX10" fmla="*/ 455811 w 9464120"/>
              <a:gd name="connsiteY10" fmla="*/ 324852 h 3477126"/>
              <a:gd name="connsiteX11" fmla="*/ 58769 w 9464120"/>
              <a:gd name="connsiteY11" fmla="*/ 288758 h 3477126"/>
              <a:gd name="connsiteX0" fmla="*/ 203148 w 9464120"/>
              <a:gd name="connsiteY0" fmla="*/ 0 h 3477126"/>
              <a:gd name="connsiteX1" fmla="*/ 1322085 w 9464120"/>
              <a:gd name="connsiteY1" fmla="*/ 565484 h 3477126"/>
              <a:gd name="connsiteX2" fmla="*/ 6543790 w 9464120"/>
              <a:gd name="connsiteY2" fmla="*/ 1118938 h 3477126"/>
              <a:gd name="connsiteX3" fmla="*/ 6916769 w 9464120"/>
              <a:gd name="connsiteY3" fmla="*/ 1852863 h 3477126"/>
              <a:gd name="connsiteX4" fmla="*/ 7710853 w 9464120"/>
              <a:gd name="connsiteY4" fmla="*/ 2671010 h 3477126"/>
              <a:gd name="connsiteX5" fmla="*/ 9431369 w 9464120"/>
              <a:gd name="connsiteY5" fmla="*/ 3284621 h 3477126"/>
              <a:gd name="connsiteX6" fmla="*/ 6038464 w 9464120"/>
              <a:gd name="connsiteY6" fmla="*/ 3477126 h 3477126"/>
              <a:gd name="connsiteX7" fmla="*/ 1791316 w 9464120"/>
              <a:gd name="connsiteY7" fmla="*/ 3392905 h 3477126"/>
              <a:gd name="connsiteX8" fmla="*/ 191116 w 9464120"/>
              <a:gd name="connsiteY8" fmla="*/ 3212431 h 3477126"/>
              <a:gd name="connsiteX9" fmla="*/ 58769 w 9464120"/>
              <a:gd name="connsiteY9" fmla="*/ 1371600 h 3477126"/>
              <a:gd name="connsiteX10" fmla="*/ 455811 w 9464120"/>
              <a:gd name="connsiteY10" fmla="*/ 324852 h 3477126"/>
              <a:gd name="connsiteX11" fmla="*/ 58769 w 9464120"/>
              <a:gd name="connsiteY11" fmla="*/ 288758 h 3477126"/>
              <a:gd name="connsiteX0" fmla="*/ 203148 w 9464120"/>
              <a:gd name="connsiteY0" fmla="*/ 0 h 3477126"/>
              <a:gd name="connsiteX1" fmla="*/ 1322085 w 9464120"/>
              <a:gd name="connsiteY1" fmla="*/ 565484 h 3477126"/>
              <a:gd name="connsiteX2" fmla="*/ 6543790 w 9464120"/>
              <a:gd name="connsiteY2" fmla="*/ 1118938 h 3477126"/>
              <a:gd name="connsiteX3" fmla="*/ 6916769 w 9464120"/>
              <a:gd name="connsiteY3" fmla="*/ 1852863 h 3477126"/>
              <a:gd name="connsiteX4" fmla="*/ 7710853 w 9464120"/>
              <a:gd name="connsiteY4" fmla="*/ 2671010 h 3477126"/>
              <a:gd name="connsiteX5" fmla="*/ 9431369 w 9464120"/>
              <a:gd name="connsiteY5" fmla="*/ 3284621 h 3477126"/>
              <a:gd name="connsiteX6" fmla="*/ 6038464 w 9464120"/>
              <a:gd name="connsiteY6" fmla="*/ 3477126 h 3477126"/>
              <a:gd name="connsiteX7" fmla="*/ 1791316 w 9464120"/>
              <a:gd name="connsiteY7" fmla="*/ 3392905 h 3477126"/>
              <a:gd name="connsiteX8" fmla="*/ 191116 w 9464120"/>
              <a:gd name="connsiteY8" fmla="*/ 3212431 h 3477126"/>
              <a:gd name="connsiteX9" fmla="*/ 58769 w 9464120"/>
              <a:gd name="connsiteY9" fmla="*/ 1371600 h 3477126"/>
              <a:gd name="connsiteX10" fmla="*/ 455811 w 9464120"/>
              <a:gd name="connsiteY10" fmla="*/ 324852 h 3477126"/>
              <a:gd name="connsiteX11" fmla="*/ 58769 w 9464120"/>
              <a:gd name="connsiteY11" fmla="*/ 288758 h 3477126"/>
              <a:gd name="connsiteX0" fmla="*/ 203148 w 9464120"/>
              <a:gd name="connsiteY0" fmla="*/ 0 h 3477126"/>
              <a:gd name="connsiteX1" fmla="*/ 1322085 w 9464120"/>
              <a:gd name="connsiteY1" fmla="*/ 565484 h 3477126"/>
              <a:gd name="connsiteX2" fmla="*/ 6543790 w 9464120"/>
              <a:gd name="connsiteY2" fmla="*/ 1118938 h 3477126"/>
              <a:gd name="connsiteX3" fmla="*/ 6916769 w 9464120"/>
              <a:gd name="connsiteY3" fmla="*/ 1852863 h 3477126"/>
              <a:gd name="connsiteX4" fmla="*/ 7710853 w 9464120"/>
              <a:gd name="connsiteY4" fmla="*/ 2671010 h 3477126"/>
              <a:gd name="connsiteX5" fmla="*/ 9431369 w 9464120"/>
              <a:gd name="connsiteY5" fmla="*/ 3284621 h 3477126"/>
              <a:gd name="connsiteX6" fmla="*/ 6038464 w 9464120"/>
              <a:gd name="connsiteY6" fmla="*/ 3477126 h 3477126"/>
              <a:gd name="connsiteX7" fmla="*/ 1791316 w 9464120"/>
              <a:gd name="connsiteY7" fmla="*/ 3392905 h 3477126"/>
              <a:gd name="connsiteX8" fmla="*/ 191116 w 9464120"/>
              <a:gd name="connsiteY8" fmla="*/ 3212431 h 3477126"/>
              <a:gd name="connsiteX9" fmla="*/ 58769 w 9464120"/>
              <a:gd name="connsiteY9" fmla="*/ 1371600 h 3477126"/>
              <a:gd name="connsiteX10" fmla="*/ 455811 w 9464120"/>
              <a:gd name="connsiteY10" fmla="*/ 324852 h 3477126"/>
              <a:gd name="connsiteX11" fmla="*/ 58769 w 9464120"/>
              <a:gd name="connsiteY11" fmla="*/ 288758 h 3477126"/>
              <a:gd name="connsiteX0" fmla="*/ 203148 w 9464120"/>
              <a:gd name="connsiteY0" fmla="*/ 0 h 3477126"/>
              <a:gd name="connsiteX1" fmla="*/ 1322085 w 9464120"/>
              <a:gd name="connsiteY1" fmla="*/ 565484 h 3477126"/>
              <a:gd name="connsiteX2" fmla="*/ 6579885 w 9464120"/>
              <a:gd name="connsiteY2" fmla="*/ 1130970 h 3477126"/>
              <a:gd name="connsiteX3" fmla="*/ 6916769 w 9464120"/>
              <a:gd name="connsiteY3" fmla="*/ 1852863 h 3477126"/>
              <a:gd name="connsiteX4" fmla="*/ 7710853 w 9464120"/>
              <a:gd name="connsiteY4" fmla="*/ 2671010 h 3477126"/>
              <a:gd name="connsiteX5" fmla="*/ 9431369 w 9464120"/>
              <a:gd name="connsiteY5" fmla="*/ 3284621 h 3477126"/>
              <a:gd name="connsiteX6" fmla="*/ 6038464 w 9464120"/>
              <a:gd name="connsiteY6" fmla="*/ 3477126 h 3477126"/>
              <a:gd name="connsiteX7" fmla="*/ 1791316 w 9464120"/>
              <a:gd name="connsiteY7" fmla="*/ 3392905 h 3477126"/>
              <a:gd name="connsiteX8" fmla="*/ 191116 w 9464120"/>
              <a:gd name="connsiteY8" fmla="*/ 3212431 h 3477126"/>
              <a:gd name="connsiteX9" fmla="*/ 58769 w 9464120"/>
              <a:gd name="connsiteY9" fmla="*/ 1371600 h 3477126"/>
              <a:gd name="connsiteX10" fmla="*/ 455811 w 9464120"/>
              <a:gd name="connsiteY10" fmla="*/ 324852 h 3477126"/>
              <a:gd name="connsiteX11" fmla="*/ 58769 w 9464120"/>
              <a:gd name="connsiteY11" fmla="*/ 288758 h 3477126"/>
              <a:gd name="connsiteX0" fmla="*/ 203148 w 9464299"/>
              <a:gd name="connsiteY0" fmla="*/ 0 h 3477126"/>
              <a:gd name="connsiteX1" fmla="*/ 1322085 w 9464299"/>
              <a:gd name="connsiteY1" fmla="*/ 565484 h 3477126"/>
              <a:gd name="connsiteX2" fmla="*/ 6579885 w 9464299"/>
              <a:gd name="connsiteY2" fmla="*/ 1130970 h 3477126"/>
              <a:gd name="connsiteX3" fmla="*/ 6856611 w 9464299"/>
              <a:gd name="connsiteY3" fmla="*/ 1913021 h 3477126"/>
              <a:gd name="connsiteX4" fmla="*/ 7710853 w 9464299"/>
              <a:gd name="connsiteY4" fmla="*/ 2671010 h 3477126"/>
              <a:gd name="connsiteX5" fmla="*/ 9431369 w 9464299"/>
              <a:gd name="connsiteY5" fmla="*/ 3284621 h 3477126"/>
              <a:gd name="connsiteX6" fmla="*/ 6038464 w 9464299"/>
              <a:gd name="connsiteY6" fmla="*/ 3477126 h 3477126"/>
              <a:gd name="connsiteX7" fmla="*/ 1791316 w 9464299"/>
              <a:gd name="connsiteY7" fmla="*/ 3392905 h 3477126"/>
              <a:gd name="connsiteX8" fmla="*/ 191116 w 9464299"/>
              <a:gd name="connsiteY8" fmla="*/ 3212431 h 3477126"/>
              <a:gd name="connsiteX9" fmla="*/ 58769 w 9464299"/>
              <a:gd name="connsiteY9" fmla="*/ 1371600 h 3477126"/>
              <a:gd name="connsiteX10" fmla="*/ 455811 w 9464299"/>
              <a:gd name="connsiteY10" fmla="*/ 324852 h 3477126"/>
              <a:gd name="connsiteX11" fmla="*/ 58769 w 9464299"/>
              <a:gd name="connsiteY11" fmla="*/ 288758 h 3477126"/>
              <a:gd name="connsiteX0" fmla="*/ 203148 w 9464299"/>
              <a:gd name="connsiteY0" fmla="*/ 0 h 3477126"/>
              <a:gd name="connsiteX1" fmla="*/ 1322085 w 9464299"/>
              <a:gd name="connsiteY1" fmla="*/ 565484 h 3477126"/>
              <a:gd name="connsiteX2" fmla="*/ 6230969 w 9464299"/>
              <a:gd name="connsiteY2" fmla="*/ 830181 h 3477126"/>
              <a:gd name="connsiteX3" fmla="*/ 6856611 w 9464299"/>
              <a:gd name="connsiteY3" fmla="*/ 1913021 h 3477126"/>
              <a:gd name="connsiteX4" fmla="*/ 7710853 w 9464299"/>
              <a:gd name="connsiteY4" fmla="*/ 2671010 h 3477126"/>
              <a:gd name="connsiteX5" fmla="*/ 9431369 w 9464299"/>
              <a:gd name="connsiteY5" fmla="*/ 3284621 h 3477126"/>
              <a:gd name="connsiteX6" fmla="*/ 6038464 w 9464299"/>
              <a:gd name="connsiteY6" fmla="*/ 3477126 h 3477126"/>
              <a:gd name="connsiteX7" fmla="*/ 1791316 w 9464299"/>
              <a:gd name="connsiteY7" fmla="*/ 3392905 h 3477126"/>
              <a:gd name="connsiteX8" fmla="*/ 191116 w 9464299"/>
              <a:gd name="connsiteY8" fmla="*/ 3212431 h 3477126"/>
              <a:gd name="connsiteX9" fmla="*/ 58769 w 9464299"/>
              <a:gd name="connsiteY9" fmla="*/ 1371600 h 3477126"/>
              <a:gd name="connsiteX10" fmla="*/ 455811 w 9464299"/>
              <a:gd name="connsiteY10" fmla="*/ 324852 h 3477126"/>
              <a:gd name="connsiteX11" fmla="*/ 58769 w 9464299"/>
              <a:gd name="connsiteY11" fmla="*/ 288758 h 3477126"/>
              <a:gd name="connsiteX0" fmla="*/ 203148 w 9464299"/>
              <a:gd name="connsiteY0" fmla="*/ 0 h 3477126"/>
              <a:gd name="connsiteX1" fmla="*/ 1322085 w 9464299"/>
              <a:gd name="connsiteY1" fmla="*/ 565484 h 3477126"/>
              <a:gd name="connsiteX2" fmla="*/ 6230969 w 9464299"/>
              <a:gd name="connsiteY2" fmla="*/ 830181 h 3477126"/>
              <a:gd name="connsiteX3" fmla="*/ 6856611 w 9464299"/>
              <a:gd name="connsiteY3" fmla="*/ 1913021 h 3477126"/>
              <a:gd name="connsiteX4" fmla="*/ 7710853 w 9464299"/>
              <a:gd name="connsiteY4" fmla="*/ 2671010 h 3477126"/>
              <a:gd name="connsiteX5" fmla="*/ 9431369 w 9464299"/>
              <a:gd name="connsiteY5" fmla="*/ 3284621 h 3477126"/>
              <a:gd name="connsiteX6" fmla="*/ 6038464 w 9464299"/>
              <a:gd name="connsiteY6" fmla="*/ 3477126 h 3477126"/>
              <a:gd name="connsiteX7" fmla="*/ 1791316 w 9464299"/>
              <a:gd name="connsiteY7" fmla="*/ 3392905 h 3477126"/>
              <a:gd name="connsiteX8" fmla="*/ 191116 w 9464299"/>
              <a:gd name="connsiteY8" fmla="*/ 3212431 h 3477126"/>
              <a:gd name="connsiteX9" fmla="*/ 58769 w 9464299"/>
              <a:gd name="connsiteY9" fmla="*/ 1371600 h 3477126"/>
              <a:gd name="connsiteX10" fmla="*/ 455811 w 9464299"/>
              <a:gd name="connsiteY10" fmla="*/ 324852 h 3477126"/>
              <a:gd name="connsiteX11" fmla="*/ 58769 w 9464299"/>
              <a:gd name="connsiteY11" fmla="*/ 288758 h 347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64299" h="3477126">
                <a:moveTo>
                  <a:pt x="203148" y="0"/>
                </a:moveTo>
                <a:cubicBezTo>
                  <a:pt x="224203" y="201529"/>
                  <a:pt x="317448" y="427121"/>
                  <a:pt x="1322085" y="565484"/>
                </a:cubicBezTo>
                <a:cubicBezTo>
                  <a:pt x="2326722" y="703847"/>
                  <a:pt x="5452927" y="364960"/>
                  <a:pt x="6230969" y="830181"/>
                </a:cubicBezTo>
                <a:cubicBezTo>
                  <a:pt x="7009011" y="1295402"/>
                  <a:pt x="6609964" y="1606216"/>
                  <a:pt x="6856611" y="1913021"/>
                </a:cubicBezTo>
                <a:cubicBezTo>
                  <a:pt x="7103258" y="2219826"/>
                  <a:pt x="7281727" y="2442410"/>
                  <a:pt x="7710853" y="2671010"/>
                </a:cubicBezTo>
                <a:cubicBezTo>
                  <a:pt x="8139979" y="2899610"/>
                  <a:pt x="9710100" y="3150268"/>
                  <a:pt x="9431369" y="3284621"/>
                </a:cubicBezTo>
                <a:cubicBezTo>
                  <a:pt x="9152638" y="3418974"/>
                  <a:pt x="6038464" y="3477126"/>
                  <a:pt x="6038464" y="3477126"/>
                </a:cubicBezTo>
                <a:lnTo>
                  <a:pt x="1791316" y="3392905"/>
                </a:lnTo>
                <a:cubicBezTo>
                  <a:pt x="816758" y="3348789"/>
                  <a:pt x="479874" y="3549315"/>
                  <a:pt x="191116" y="3212431"/>
                </a:cubicBezTo>
                <a:cubicBezTo>
                  <a:pt x="-97642" y="2875547"/>
                  <a:pt x="14653" y="1852863"/>
                  <a:pt x="58769" y="1371600"/>
                </a:cubicBezTo>
                <a:cubicBezTo>
                  <a:pt x="102885" y="890337"/>
                  <a:pt x="455811" y="505326"/>
                  <a:pt x="455811" y="324852"/>
                </a:cubicBezTo>
                <a:cubicBezTo>
                  <a:pt x="455811" y="144378"/>
                  <a:pt x="257290" y="216568"/>
                  <a:pt x="58769" y="28875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01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E1CF5B0-55A1-3145-59D4-2F1A8075B332}"/>
              </a:ext>
            </a:extLst>
          </p:cNvPr>
          <p:cNvSpPr/>
          <p:nvPr/>
        </p:nvSpPr>
        <p:spPr>
          <a:xfrm>
            <a:off x="0" y="-156411"/>
            <a:ext cx="12320337" cy="7122695"/>
          </a:xfrm>
          <a:prstGeom prst="rect">
            <a:avLst/>
          </a:prstGeom>
          <a:gradFill>
            <a:gsLst>
              <a:gs pos="57000">
                <a:srgbClr val="CEE5C9"/>
              </a:gs>
              <a:gs pos="100000">
                <a:srgbClr val="FF9933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86101D15-6E25-3C67-E1BF-1CCA4728CE96}"/>
              </a:ext>
            </a:extLst>
          </p:cNvPr>
          <p:cNvSpPr/>
          <p:nvPr/>
        </p:nvSpPr>
        <p:spPr>
          <a:xfrm>
            <a:off x="-332606" y="-360947"/>
            <a:ext cx="16924153" cy="9945180"/>
          </a:xfrm>
          <a:custGeom>
            <a:avLst/>
            <a:gdLst>
              <a:gd name="connsiteX0" fmla="*/ 9296132 w 15090101"/>
              <a:gd name="connsiteY0" fmla="*/ 1173816 h 9521655"/>
              <a:gd name="connsiteX1" fmla="*/ 6661216 w 15090101"/>
              <a:gd name="connsiteY1" fmla="*/ 2340879 h 9521655"/>
              <a:gd name="connsiteX2" fmla="*/ 4290995 w 15090101"/>
              <a:gd name="connsiteY2" fmla="*/ 4277963 h 9521655"/>
              <a:gd name="connsiteX3" fmla="*/ 970279 w 15090101"/>
              <a:gd name="connsiteY3" fmla="*/ 4662974 h 9521655"/>
              <a:gd name="connsiteX4" fmla="*/ 452921 w 15090101"/>
              <a:gd name="connsiteY4" fmla="*/ 9150753 h 9521655"/>
              <a:gd name="connsiteX5" fmla="*/ 6974037 w 15090101"/>
              <a:gd name="connsiteY5" fmla="*/ 9174816 h 9521655"/>
              <a:gd name="connsiteX6" fmla="*/ 14577995 w 15090101"/>
              <a:gd name="connsiteY6" fmla="*/ 8404795 h 9521655"/>
              <a:gd name="connsiteX7" fmla="*/ 14385490 w 15090101"/>
              <a:gd name="connsiteY7" fmla="*/ 2028058 h 9521655"/>
              <a:gd name="connsiteX8" fmla="*/ 14301269 w 15090101"/>
              <a:gd name="connsiteY8" fmla="*/ 716616 h 9521655"/>
              <a:gd name="connsiteX9" fmla="*/ 8899090 w 15090101"/>
              <a:gd name="connsiteY9" fmla="*/ 776774 h 9521655"/>
              <a:gd name="connsiteX0" fmla="*/ 9296132 w 15090101"/>
              <a:gd name="connsiteY0" fmla="*/ 875447 h 9223286"/>
              <a:gd name="connsiteX1" fmla="*/ 6661216 w 15090101"/>
              <a:gd name="connsiteY1" fmla="*/ 2042510 h 9223286"/>
              <a:gd name="connsiteX2" fmla="*/ 4290995 w 15090101"/>
              <a:gd name="connsiteY2" fmla="*/ 3979594 h 9223286"/>
              <a:gd name="connsiteX3" fmla="*/ 970279 w 15090101"/>
              <a:gd name="connsiteY3" fmla="*/ 4364605 h 9223286"/>
              <a:gd name="connsiteX4" fmla="*/ 452921 w 15090101"/>
              <a:gd name="connsiteY4" fmla="*/ 8852384 h 9223286"/>
              <a:gd name="connsiteX5" fmla="*/ 6974037 w 15090101"/>
              <a:gd name="connsiteY5" fmla="*/ 8876447 h 9223286"/>
              <a:gd name="connsiteX6" fmla="*/ 14577995 w 15090101"/>
              <a:gd name="connsiteY6" fmla="*/ 8106426 h 9223286"/>
              <a:gd name="connsiteX7" fmla="*/ 14385490 w 15090101"/>
              <a:gd name="connsiteY7" fmla="*/ 1729689 h 9223286"/>
              <a:gd name="connsiteX8" fmla="*/ 14301269 w 15090101"/>
              <a:gd name="connsiteY8" fmla="*/ 418247 h 9223286"/>
              <a:gd name="connsiteX9" fmla="*/ 9320195 w 15090101"/>
              <a:gd name="connsiteY9" fmla="*/ 947636 h 9223286"/>
              <a:gd name="connsiteX0" fmla="*/ 9272069 w 15090101"/>
              <a:gd name="connsiteY0" fmla="*/ 851384 h 9223286"/>
              <a:gd name="connsiteX1" fmla="*/ 6661216 w 15090101"/>
              <a:gd name="connsiteY1" fmla="*/ 2042510 h 9223286"/>
              <a:gd name="connsiteX2" fmla="*/ 4290995 w 15090101"/>
              <a:gd name="connsiteY2" fmla="*/ 3979594 h 9223286"/>
              <a:gd name="connsiteX3" fmla="*/ 970279 w 15090101"/>
              <a:gd name="connsiteY3" fmla="*/ 4364605 h 9223286"/>
              <a:gd name="connsiteX4" fmla="*/ 452921 w 15090101"/>
              <a:gd name="connsiteY4" fmla="*/ 8852384 h 9223286"/>
              <a:gd name="connsiteX5" fmla="*/ 6974037 w 15090101"/>
              <a:gd name="connsiteY5" fmla="*/ 8876447 h 9223286"/>
              <a:gd name="connsiteX6" fmla="*/ 14577995 w 15090101"/>
              <a:gd name="connsiteY6" fmla="*/ 8106426 h 9223286"/>
              <a:gd name="connsiteX7" fmla="*/ 14385490 w 15090101"/>
              <a:gd name="connsiteY7" fmla="*/ 1729689 h 9223286"/>
              <a:gd name="connsiteX8" fmla="*/ 14301269 w 15090101"/>
              <a:gd name="connsiteY8" fmla="*/ 418247 h 9223286"/>
              <a:gd name="connsiteX9" fmla="*/ 9320195 w 15090101"/>
              <a:gd name="connsiteY9" fmla="*/ 947636 h 9223286"/>
              <a:gd name="connsiteX0" fmla="*/ 9284100 w 15090101"/>
              <a:gd name="connsiteY0" fmla="*/ 935605 h 9223286"/>
              <a:gd name="connsiteX1" fmla="*/ 6661216 w 15090101"/>
              <a:gd name="connsiteY1" fmla="*/ 2042510 h 9223286"/>
              <a:gd name="connsiteX2" fmla="*/ 4290995 w 15090101"/>
              <a:gd name="connsiteY2" fmla="*/ 3979594 h 9223286"/>
              <a:gd name="connsiteX3" fmla="*/ 970279 w 15090101"/>
              <a:gd name="connsiteY3" fmla="*/ 4364605 h 9223286"/>
              <a:gd name="connsiteX4" fmla="*/ 452921 w 15090101"/>
              <a:gd name="connsiteY4" fmla="*/ 8852384 h 9223286"/>
              <a:gd name="connsiteX5" fmla="*/ 6974037 w 15090101"/>
              <a:gd name="connsiteY5" fmla="*/ 8876447 h 9223286"/>
              <a:gd name="connsiteX6" fmla="*/ 14577995 w 15090101"/>
              <a:gd name="connsiteY6" fmla="*/ 8106426 h 9223286"/>
              <a:gd name="connsiteX7" fmla="*/ 14385490 w 15090101"/>
              <a:gd name="connsiteY7" fmla="*/ 1729689 h 9223286"/>
              <a:gd name="connsiteX8" fmla="*/ 14301269 w 15090101"/>
              <a:gd name="connsiteY8" fmla="*/ 418247 h 9223286"/>
              <a:gd name="connsiteX9" fmla="*/ 9320195 w 15090101"/>
              <a:gd name="connsiteY9" fmla="*/ 947636 h 922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090101" h="9223286">
                <a:moveTo>
                  <a:pt x="9284100" y="935605"/>
                </a:moveTo>
                <a:cubicBezTo>
                  <a:pt x="8383736" y="1260457"/>
                  <a:pt x="7493400" y="1535179"/>
                  <a:pt x="6661216" y="2042510"/>
                </a:cubicBezTo>
                <a:cubicBezTo>
                  <a:pt x="5829032" y="2549842"/>
                  <a:pt x="5239484" y="3592578"/>
                  <a:pt x="4290995" y="3979594"/>
                </a:cubicBezTo>
                <a:cubicBezTo>
                  <a:pt x="3342505" y="4366610"/>
                  <a:pt x="1609958" y="3552473"/>
                  <a:pt x="970279" y="4364605"/>
                </a:cubicBezTo>
                <a:cubicBezTo>
                  <a:pt x="330600" y="5176737"/>
                  <a:pt x="-547705" y="8100410"/>
                  <a:pt x="452921" y="8852384"/>
                </a:cubicBezTo>
                <a:cubicBezTo>
                  <a:pt x="1453547" y="9604358"/>
                  <a:pt x="4619858" y="9000773"/>
                  <a:pt x="6974037" y="8876447"/>
                </a:cubicBezTo>
                <a:cubicBezTo>
                  <a:pt x="9328216" y="8752121"/>
                  <a:pt x="13342753" y="9297552"/>
                  <a:pt x="14577995" y="8106426"/>
                </a:cubicBezTo>
                <a:cubicBezTo>
                  <a:pt x="15813237" y="6915300"/>
                  <a:pt x="14431611" y="3011052"/>
                  <a:pt x="14385490" y="1729689"/>
                </a:cubicBezTo>
                <a:cubicBezTo>
                  <a:pt x="14339369" y="448326"/>
                  <a:pt x="15215669" y="626794"/>
                  <a:pt x="14301269" y="418247"/>
                </a:cubicBezTo>
                <a:cubicBezTo>
                  <a:pt x="13386869" y="209700"/>
                  <a:pt x="8708590" y="-650559"/>
                  <a:pt x="9320195" y="94763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E6854B97-321B-0821-8E91-A7DD20592164}"/>
              </a:ext>
            </a:extLst>
          </p:cNvPr>
          <p:cNvSpPr/>
          <p:nvPr/>
        </p:nvSpPr>
        <p:spPr>
          <a:xfrm>
            <a:off x="-332606" y="-794084"/>
            <a:ext cx="7238731" cy="2619709"/>
          </a:xfrm>
          <a:custGeom>
            <a:avLst/>
            <a:gdLst>
              <a:gd name="connsiteX0" fmla="*/ 0 w 6027821"/>
              <a:gd name="connsiteY0" fmla="*/ 2129590 h 2129590"/>
              <a:gd name="connsiteX1" fmla="*/ 1612232 w 6027821"/>
              <a:gd name="connsiteY1" fmla="*/ 1864895 h 2129590"/>
              <a:gd name="connsiteX2" fmla="*/ 2298032 w 6027821"/>
              <a:gd name="connsiteY2" fmla="*/ 1203158 h 2129590"/>
              <a:gd name="connsiteX3" fmla="*/ 4788569 w 6027821"/>
              <a:gd name="connsiteY3" fmla="*/ 252664 h 2129590"/>
              <a:gd name="connsiteX4" fmla="*/ 6027821 w 6027821"/>
              <a:gd name="connsiteY4" fmla="*/ 0 h 212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27821" h="2129590">
                <a:moveTo>
                  <a:pt x="0" y="2129590"/>
                </a:moveTo>
                <a:cubicBezTo>
                  <a:pt x="614613" y="2074445"/>
                  <a:pt x="1229227" y="2019300"/>
                  <a:pt x="1612232" y="1864895"/>
                </a:cubicBezTo>
                <a:cubicBezTo>
                  <a:pt x="1995237" y="1710490"/>
                  <a:pt x="1768643" y="1471863"/>
                  <a:pt x="2298032" y="1203158"/>
                </a:cubicBezTo>
                <a:cubicBezTo>
                  <a:pt x="2827422" y="934453"/>
                  <a:pt x="4166938" y="453190"/>
                  <a:pt x="4788569" y="252664"/>
                </a:cubicBezTo>
                <a:cubicBezTo>
                  <a:pt x="5410200" y="52138"/>
                  <a:pt x="5719010" y="26069"/>
                  <a:pt x="6027821" y="0"/>
                </a:cubicBezTo>
              </a:path>
            </a:pathLst>
          </a:custGeom>
          <a:noFill/>
          <a:ln w="1270000" cmpd="thickThin">
            <a:solidFill>
              <a:schemeClr val="bg1"/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B145F3-E9B8-54C6-21F1-E0057482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737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</a:rPr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54AC58-FC6B-E189-8523-28B60BAB8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927" y="189204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aettenschweiler" panose="020B0706040902060204" pitchFamily="34" charset="0"/>
              </a:rPr>
              <a:t>Заключался в том чтобы мы сделали нейронную сеть за вечер а так же сделать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Haettenschweiler" panose="020B0706040902060204" pitchFamily="34" charset="0"/>
              </a:rPr>
              <a:t>front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aettenschweiler" panose="020B0706040902060204" pitchFamily="34" charset="0"/>
              </a:rPr>
              <a:t> и на утро оставалось сделать лишь декоративные моменты и презентацию</a:t>
            </a:r>
          </a:p>
        </p:txBody>
      </p:sp>
    </p:spTree>
    <p:extLst>
      <p:ext uri="{BB962C8B-B14F-4D97-AF65-F5344CB8AC3E}">
        <p14:creationId xmlns:p14="http://schemas.microsoft.com/office/powerpoint/2010/main" val="203400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6D7374DC-17C3-9BC5-8221-3C0810C3DBC9}"/>
              </a:ext>
            </a:extLst>
          </p:cNvPr>
          <p:cNvSpPr/>
          <p:nvPr/>
        </p:nvSpPr>
        <p:spPr>
          <a:xfrm>
            <a:off x="2012003" y="-1222069"/>
            <a:ext cx="12028850" cy="5624187"/>
          </a:xfrm>
          <a:custGeom>
            <a:avLst/>
            <a:gdLst>
              <a:gd name="connsiteX0" fmla="*/ 999788 w 11707894"/>
              <a:gd name="connsiteY0" fmla="*/ 0 h 4414875"/>
              <a:gd name="connsiteX1" fmla="*/ 313988 w 11707894"/>
              <a:gd name="connsiteY1" fmla="*/ 878305 h 4414875"/>
              <a:gd name="connsiteX2" fmla="*/ 5451473 w 11707894"/>
              <a:gd name="connsiteY2" fmla="*/ 1876926 h 4414875"/>
              <a:gd name="connsiteX3" fmla="*/ 7665283 w 11707894"/>
              <a:gd name="connsiteY3" fmla="*/ 4307305 h 4414875"/>
              <a:gd name="connsiteX4" fmla="*/ 11707894 w 11707894"/>
              <a:gd name="connsiteY4" fmla="*/ 4018547 h 4414875"/>
              <a:gd name="connsiteX5" fmla="*/ 11707894 w 11707894"/>
              <a:gd name="connsiteY5" fmla="*/ 4018547 h 4414875"/>
              <a:gd name="connsiteX0" fmla="*/ 752945 w 11461051"/>
              <a:gd name="connsiteY0" fmla="*/ 0 h 4414875"/>
              <a:gd name="connsiteX1" fmla="*/ 404029 w 11461051"/>
              <a:gd name="connsiteY1" fmla="*/ 1046747 h 4414875"/>
              <a:gd name="connsiteX2" fmla="*/ 5204630 w 11461051"/>
              <a:gd name="connsiteY2" fmla="*/ 1876926 h 4414875"/>
              <a:gd name="connsiteX3" fmla="*/ 7418440 w 11461051"/>
              <a:gd name="connsiteY3" fmla="*/ 4307305 h 4414875"/>
              <a:gd name="connsiteX4" fmla="*/ 11461051 w 11461051"/>
              <a:gd name="connsiteY4" fmla="*/ 4018547 h 4414875"/>
              <a:gd name="connsiteX5" fmla="*/ 11461051 w 11461051"/>
              <a:gd name="connsiteY5" fmla="*/ 4018547 h 4414875"/>
              <a:gd name="connsiteX0" fmla="*/ 789839 w 11497945"/>
              <a:gd name="connsiteY0" fmla="*/ 0 h 4414875"/>
              <a:gd name="connsiteX1" fmla="*/ 440923 w 11497945"/>
              <a:gd name="connsiteY1" fmla="*/ 1046747 h 4414875"/>
              <a:gd name="connsiteX2" fmla="*/ 5241524 w 11497945"/>
              <a:gd name="connsiteY2" fmla="*/ 1876926 h 4414875"/>
              <a:gd name="connsiteX3" fmla="*/ 7455334 w 11497945"/>
              <a:gd name="connsiteY3" fmla="*/ 4307305 h 4414875"/>
              <a:gd name="connsiteX4" fmla="*/ 11497945 w 11497945"/>
              <a:gd name="connsiteY4" fmla="*/ 4018547 h 4414875"/>
              <a:gd name="connsiteX5" fmla="*/ 11497945 w 11497945"/>
              <a:gd name="connsiteY5" fmla="*/ 4018547 h 4414875"/>
              <a:gd name="connsiteX0" fmla="*/ 571098 w 11279204"/>
              <a:gd name="connsiteY0" fmla="*/ 0 h 4414875"/>
              <a:gd name="connsiteX1" fmla="*/ 222182 w 11279204"/>
              <a:gd name="connsiteY1" fmla="*/ 1046747 h 4414875"/>
              <a:gd name="connsiteX2" fmla="*/ 5022783 w 11279204"/>
              <a:gd name="connsiteY2" fmla="*/ 1876926 h 4414875"/>
              <a:gd name="connsiteX3" fmla="*/ 7236593 w 11279204"/>
              <a:gd name="connsiteY3" fmla="*/ 4307305 h 4414875"/>
              <a:gd name="connsiteX4" fmla="*/ 11279204 w 11279204"/>
              <a:gd name="connsiteY4" fmla="*/ 4018547 h 4414875"/>
              <a:gd name="connsiteX5" fmla="*/ 11279204 w 11279204"/>
              <a:gd name="connsiteY5" fmla="*/ 4018547 h 4414875"/>
              <a:gd name="connsiteX0" fmla="*/ 1163724 w 11871830"/>
              <a:gd name="connsiteY0" fmla="*/ 0 h 4414875"/>
              <a:gd name="connsiteX1" fmla="*/ 80882 w 11871830"/>
              <a:gd name="connsiteY1" fmla="*/ 950494 h 4414875"/>
              <a:gd name="connsiteX2" fmla="*/ 5615409 w 11871830"/>
              <a:gd name="connsiteY2" fmla="*/ 1876926 h 4414875"/>
              <a:gd name="connsiteX3" fmla="*/ 7829219 w 11871830"/>
              <a:gd name="connsiteY3" fmla="*/ 4307305 h 4414875"/>
              <a:gd name="connsiteX4" fmla="*/ 11871830 w 11871830"/>
              <a:gd name="connsiteY4" fmla="*/ 4018547 h 4414875"/>
              <a:gd name="connsiteX5" fmla="*/ 11871830 w 11871830"/>
              <a:gd name="connsiteY5" fmla="*/ 4018547 h 4414875"/>
              <a:gd name="connsiteX0" fmla="*/ 1292109 w 12000215"/>
              <a:gd name="connsiteY0" fmla="*/ 0 h 4388157"/>
              <a:gd name="connsiteX1" fmla="*/ 209267 w 12000215"/>
              <a:gd name="connsiteY1" fmla="*/ 950494 h 4388157"/>
              <a:gd name="connsiteX2" fmla="*/ 5214405 w 12000215"/>
              <a:gd name="connsiteY2" fmla="*/ 2285999 h 4388157"/>
              <a:gd name="connsiteX3" fmla="*/ 7957604 w 12000215"/>
              <a:gd name="connsiteY3" fmla="*/ 4307305 h 4388157"/>
              <a:gd name="connsiteX4" fmla="*/ 12000215 w 12000215"/>
              <a:gd name="connsiteY4" fmla="*/ 4018547 h 4388157"/>
              <a:gd name="connsiteX5" fmla="*/ 12000215 w 12000215"/>
              <a:gd name="connsiteY5" fmla="*/ 4018547 h 4388157"/>
              <a:gd name="connsiteX0" fmla="*/ 1292109 w 12000215"/>
              <a:gd name="connsiteY0" fmla="*/ 0 h 4919549"/>
              <a:gd name="connsiteX1" fmla="*/ 209267 w 12000215"/>
              <a:gd name="connsiteY1" fmla="*/ 950494 h 4919549"/>
              <a:gd name="connsiteX2" fmla="*/ 5214405 w 12000215"/>
              <a:gd name="connsiteY2" fmla="*/ 2285999 h 4919549"/>
              <a:gd name="connsiteX3" fmla="*/ 7319931 w 12000215"/>
              <a:gd name="connsiteY3" fmla="*/ 4872789 h 4919549"/>
              <a:gd name="connsiteX4" fmla="*/ 12000215 w 12000215"/>
              <a:gd name="connsiteY4" fmla="*/ 4018547 h 4919549"/>
              <a:gd name="connsiteX5" fmla="*/ 12000215 w 12000215"/>
              <a:gd name="connsiteY5" fmla="*/ 4018547 h 4919549"/>
              <a:gd name="connsiteX0" fmla="*/ 1234531 w 11942637"/>
              <a:gd name="connsiteY0" fmla="*/ 0 h 4914324"/>
              <a:gd name="connsiteX1" fmla="*/ 151689 w 11942637"/>
              <a:gd name="connsiteY1" fmla="*/ 950494 h 4914324"/>
              <a:gd name="connsiteX2" fmla="*/ 4290553 w 11942637"/>
              <a:gd name="connsiteY2" fmla="*/ 2406315 h 4914324"/>
              <a:gd name="connsiteX3" fmla="*/ 7262353 w 11942637"/>
              <a:gd name="connsiteY3" fmla="*/ 4872789 h 4914324"/>
              <a:gd name="connsiteX4" fmla="*/ 11942637 w 11942637"/>
              <a:gd name="connsiteY4" fmla="*/ 4018547 h 4914324"/>
              <a:gd name="connsiteX5" fmla="*/ 11942637 w 11942637"/>
              <a:gd name="connsiteY5" fmla="*/ 4018547 h 4914324"/>
              <a:gd name="connsiteX0" fmla="*/ 810188 w 12083778"/>
              <a:gd name="connsiteY0" fmla="*/ 0 h 5624187"/>
              <a:gd name="connsiteX1" fmla="*/ 292830 w 12083778"/>
              <a:gd name="connsiteY1" fmla="*/ 1660357 h 5624187"/>
              <a:gd name="connsiteX2" fmla="*/ 4431694 w 12083778"/>
              <a:gd name="connsiteY2" fmla="*/ 3116178 h 5624187"/>
              <a:gd name="connsiteX3" fmla="*/ 7403494 w 12083778"/>
              <a:gd name="connsiteY3" fmla="*/ 5582652 h 5624187"/>
              <a:gd name="connsiteX4" fmla="*/ 12083778 w 12083778"/>
              <a:gd name="connsiteY4" fmla="*/ 4728410 h 5624187"/>
              <a:gd name="connsiteX5" fmla="*/ 12083778 w 12083778"/>
              <a:gd name="connsiteY5" fmla="*/ 4728410 h 5624187"/>
              <a:gd name="connsiteX0" fmla="*/ 755260 w 12028850"/>
              <a:gd name="connsiteY0" fmla="*/ 0 h 5624187"/>
              <a:gd name="connsiteX1" fmla="*/ 237902 w 12028850"/>
              <a:gd name="connsiteY1" fmla="*/ 1660357 h 5624187"/>
              <a:gd name="connsiteX2" fmla="*/ 4376766 w 12028850"/>
              <a:gd name="connsiteY2" fmla="*/ 3116178 h 5624187"/>
              <a:gd name="connsiteX3" fmla="*/ 7348566 w 12028850"/>
              <a:gd name="connsiteY3" fmla="*/ 5582652 h 5624187"/>
              <a:gd name="connsiteX4" fmla="*/ 12028850 w 12028850"/>
              <a:gd name="connsiteY4" fmla="*/ 4728410 h 5624187"/>
              <a:gd name="connsiteX5" fmla="*/ 12028850 w 12028850"/>
              <a:gd name="connsiteY5" fmla="*/ 4728410 h 5624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28850" h="5624187">
                <a:moveTo>
                  <a:pt x="755260" y="0"/>
                </a:moveTo>
                <a:cubicBezTo>
                  <a:pt x="318112" y="727911"/>
                  <a:pt x="-365682" y="1140994"/>
                  <a:pt x="237902" y="1660357"/>
                </a:cubicBezTo>
                <a:cubicBezTo>
                  <a:pt x="841486" y="2179720"/>
                  <a:pt x="3191655" y="2462462"/>
                  <a:pt x="4376766" y="3116178"/>
                </a:cubicBezTo>
                <a:cubicBezTo>
                  <a:pt x="5561877" y="3769894"/>
                  <a:pt x="6073219" y="5313947"/>
                  <a:pt x="7348566" y="5582652"/>
                </a:cubicBezTo>
                <a:cubicBezTo>
                  <a:pt x="8623913" y="5851357"/>
                  <a:pt x="12028850" y="4728410"/>
                  <a:pt x="12028850" y="4728410"/>
                </a:cubicBezTo>
                <a:lnTo>
                  <a:pt x="12028850" y="4728410"/>
                </a:lnTo>
              </a:path>
            </a:pathLst>
          </a:custGeom>
          <a:noFill/>
          <a:ln w="635000">
            <a:gradFill>
              <a:gsLst>
                <a:gs pos="0">
                  <a:srgbClr val="B6D9AF"/>
                </a:gs>
                <a:gs pos="74000">
                  <a:srgbClr val="CEE5C9"/>
                </a:gs>
                <a:gs pos="83000">
                  <a:schemeClr val="bg1">
                    <a:lumMod val="85000"/>
                  </a:schemeClr>
                </a:gs>
                <a:gs pos="100000">
                  <a:srgbClr val="808080"/>
                </a:gs>
              </a:gsLst>
              <a:lin ang="12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93AD0498-B5E2-8860-E7E9-CE50D5D3C09E}"/>
              </a:ext>
            </a:extLst>
          </p:cNvPr>
          <p:cNvSpPr/>
          <p:nvPr/>
        </p:nvSpPr>
        <p:spPr>
          <a:xfrm>
            <a:off x="111989" y="-1407695"/>
            <a:ext cx="14133401" cy="7801225"/>
          </a:xfrm>
          <a:custGeom>
            <a:avLst/>
            <a:gdLst>
              <a:gd name="connsiteX0" fmla="*/ 1052363 w 13248520"/>
              <a:gd name="connsiteY0" fmla="*/ 0 h 5402064"/>
              <a:gd name="connsiteX1" fmla="*/ 101868 w 13248520"/>
              <a:gd name="connsiteY1" fmla="*/ 2057400 h 5402064"/>
              <a:gd name="connsiteX2" fmla="*/ 3206015 w 13248520"/>
              <a:gd name="connsiteY2" fmla="*/ 2899610 h 5402064"/>
              <a:gd name="connsiteX3" fmla="*/ 8018647 w 13248520"/>
              <a:gd name="connsiteY3" fmla="*/ 5257800 h 5402064"/>
              <a:gd name="connsiteX4" fmla="*/ 12542521 w 13248520"/>
              <a:gd name="connsiteY4" fmla="*/ 5065295 h 5402064"/>
              <a:gd name="connsiteX5" fmla="*/ 13168163 w 13248520"/>
              <a:gd name="connsiteY5" fmla="*/ 4415589 h 5402064"/>
              <a:gd name="connsiteX0" fmla="*/ 471767 w 13544732"/>
              <a:gd name="connsiteY0" fmla="*/ 0 h 5460837"/>
              <a:gd name="connsiteX1" fmla="*/ 398080 w 13544732"/>
              <a:gd name="connsiteY1" fmla="*/ 2116173 h 5460837"/>
              <a:gd name="connsiteX2" fmla="*/ 3502227 w 13544732"/>
              <a:gd name="connsiteY2" fmla="*/ 2958383 h 5460837"/>
              <a:gd name="connsiteX3" fmla="*/ 8314859 w 13544732"/>
              <a:gd name="connsiteY3" fmla="*/ 5316573 h 5460837"/>
              <a:gd name="connsiteX4" fmla="*/ 12838733 w 13544732"/>
              <a:gd name="connsiteY4" fmla="*/ 5124068 h 5460837"/>
              <a:gd name="connsiteX5" fmla="*/ 13464375 w 13544732"/>
              <a:gd name="connsiteY5" fmla="*/ 4474362 h 5460837"/>
              <a:gd name="connsiteX0" fmla="*/ 313704 w 13386669"/>
              <a:gd name="connsiteY0" fmla="*/ 0 h 5460837"/>
              <a:gd name="connsiteX1" fmla="*/ 240017 w 13386669"/>
              <a:gd name="connsiteY1" fmla="*/ 2116173 h 5460837"/>
              <a:gd name="connsiteX2" fmla="*/ 3344164 w 13386669"/>
              <a:gd name="connsiteY2" fmla="*/ 2958383 h 5460837"/>
              <a:gd name="connsiteX3" fmla="*/ 8156796 w 13386669"/>
              <a:gd name="connsiteY3" fmla="*/ 5316573 h 5460837"/>
              <a:gd name="connsiteX4" fmla="*/ 12680670 w 13386669"/>
              <a:gd name="connsiteY4" fmla="*/ 5124068 h 5460837"/>
              <a:gd name="connsiteX5" fmla="*/ 13306312 w 13386669"/>
              <a:gd name="connsiteY5" fmla="*/ 4474362 h 5460837"/>
              <a:gd name="connsiteX0" fmla="*/ 456516 w 13324513"/>
              <a:gd name="connsiteY0" fmla="*/ 0 h 5444045"/>
              <a:gd name="connsiteX1" fmla="*/ 177861 w 13324513"/>
              <a:gd name="connsiteY1" fmla="*/ 2099381 h 5444045"/>
              <a:gd name="connsiteX2" fmla="*/ 3282008 w 13324513"/>
              <a:gd name="connsiteY2" fmla="*/ 2941591 h 5444045"/>
              <a:gd name="connsiteX3" fmla="*/ 8094640 w 13324513"/>
              <a:gd name="connsiteY3" fmla="*/ 5299781 h 5444045"/>
              <a:gd name="connsiteX4" fmla="*/ 12618514 w 13324513"/>
              <a:gd name="connsiteY4" fmla="*/ 5107276 h 5444045"/>
              <a:gd name="connsiteX5" fmla="*/ 13244156 w 13324513"/>
              <a:gd name="connsiteY5" fmla="*/ 4457570 h 5444045"/>
              <a:gd name="connsiteX0" fmla="*/ 508347 w 13376344"/>
              <a:gd name="connsiteY0" fmla="*/ 0 h 5444045"/>
              <a:gd name="connsiteX1" fmla="*/ 229692 w 13376344"/>
              <a:gd name="connsiteY1" fmla="*/ 2099381 h 5444045"/>
              <a:gd name="connsiteX2" fmla="*/ 3333839 w 13376344"/>
              <a:gd name="connsiteY2" fmla="*/ 2941591 h 5444045"/>
              <a:gd name="connsiteX3" fmla="*/ 8146471 w 13376344"/>
              <a:gd name="connsiteY3" fmla="*/ 5299781 h 5444045"/>
              <a:gd name="connsiteX4" fmla="*/ 12670345 w 13376344"/>
              <a:gd name="connsiteY4" fmla="*/ 5107276 h 5444045"/>
              <a:gd name="connsiteX5" fmla="*/ 13295987 w 13376344"/>
              <a:gd name="connsiteY5" fmla="*/ 4457570 h 5444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76344" h="5444045">
                <a:moveTo>
                  <a:pt x="508347" y="0"/>
                </a:moveTo>
                <a:cubicBezTo>
                  <a:pt x="92759" y="1080930"/>
                  <a:pt x="-241223" y="1609116"/>
                  <a:pt x="229692" y="2099381"/>
                </a:cubicBezTo>
                <a:cubicBezTo>
                  <a:pt x="700607" y="2589646"/>
                  <a:pt x="2014376" y="2408191"/>
                  <a:pt x="3333839" y="2941591"/>
                </a:cubicBezTo>
                <a:cubicBezTo>
                  <a:pt x="4653302" y="3474991"/>
                  <a:pt x="6590387" y="4938834"/>
                  <a:pt x="8146471" y="5299781"/>
                </a:cubicBezTo>
                <a:cubicBezTo>
                  <a:pt x="9702555" y="5660728"/>
                  <a:pt x="11812092" y="5247644"/>
                  <a:pt x="12670345" y="5107276"/>
                </a:cubicBezTo>
                <a:cubicBezTo>
                  <a:pt x="13528598" y="4966908"/>
                  <a:pt x="13412292" y="4712239"/>
                  <a:pt x="13295987" y="4457570"/>
                </a:cubicBezTo>
              </a:path>
            </a:pathLst>
          </a:custGeom>
          <a:noFill/>
          <a:ln w="1905000">
            <a:gradFill>
              <a:gsLst>
                <a:gs pos="11000">
                  <a:srgbClr val="A5D09C"/>
                </a:gs>
                <a:gs pos="38000">
                  <a:schemeClr val="accent6">
                    <a:lumMod val="20000"/>
                    <a:lumOff val="80000"/>
                  </a:schemeClr>
                </a:gs>
                <a:gs pos="74000">
                  <a:srgbClr val="CEE5C9"/>
                </a:gs>
                <a:gs pos="83000">
                  <a:schemeClr val="accent2">
                    <a:lumMod val="40000"/>
                    <a:lumOff val="60000"/>
                  </a:schemeClr>
                </a:gs>
                <a:gs pos="100000">
                  <a:srgbClr val="FF9933"/>
                </a:gs>
              </a:gsLst>
              <a:lin ang="30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1DC4A7-CAF7-3D3D-6D7B-83FB7B3B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</a:rPr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110199-796C-ECD7-4435-1042CFC70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aettenschweiler" panose="020B0706040902060204" pitchFamily="34" charset="0"/>
              </a:rPr>
              <a:t>Выполнен у нас только готовый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Haettenschweiler" panose="020B0706040902060204" pitchFamily="34" charset="0"/>
              </a:rPr>
              <a:t>front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aettenschweiler" panose="020B0706040902060204" pitchFamily="34" charset="0"/>
              </a:rPr>
              <a:t>и презентация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FFE0360-9251-3296-0671-31CC9A958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028" y="3182792"/>
            <a:ext cx="5168309" cy="265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2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199ADC69-C5F1-DBC6-269F-2044168940CF}"/>
              </a:ext>
            </a:extLst>
          </p:cNvPr>
          <p:cNvSpPr/>
          <p:nvPr/>
        </p:nvSpPr>
        <p:spPr>
          <a:xfrm>
            <a:off x="564261" y="-878996"/>
            <a:ext cx="9905715" cy="8303169"/>
          </a:xfrm>
          <a:custGeom>
            <a:avLst/>
            <a:gdLst>
              <a:gd name="connsiteX0" fmla="*/ 4080377 w 9907598"/>
              <a:gd name="connsiteY0" fmla="*/ 0 h 7990348"/>
              <a:gd name="connsiteX1" fmla="*/ 2167356 w 9907598"/>
              <a:gd name="connsiteY1" fmla="*/ 926431 h 7990348"/>
              <a:gd name="connsiteX2" fmla="*/ 2275640 w 9907598"/>
              <a:gd name="connsiteY2" fmla="*/ 1118936 h 7990348"/>
              <a:gd name="connsiteX3" fmla="*/ 5800893 w 9907598"/>
              <a:gd name="connsiteY3" fmla="*/ 661736 h 7990348"/>
              <a:gd name="connsiteX4" fmla="*/ 1180767 w 9907598"/>
              <a:gd name="connsiteY4" fmla="*/ 2586789 h 7990348"/>
              <a:gd name="connsiteX5" fmla="*/ 9049419 w 9907598"/>
              <a:gd name="connsiteY5" fmla="*/ 854242 h 7990348"/>
              <a:gd name="connsiteX6" fmla="*/ 1672 w 9907598"/>
              <a:gd name="connsiteY6" fmla="*/ 3886200 h 7990348"/>
              <a:gd name="connsiteX7" fmla="*/ 9903661 w 9907598"/>
              <a:gd name="connsiteY7" fmla="*/ 2334126 h 7990348"/>
              <a:gd name="connsiteX8" fmla="*/ 1301082 w 9907598"/>
              <a:gd name="connsiteY8" fmla="*/ 5209673 h 7990348"/>
              <a:gd name="connsiteX9" fmla="*/ 9723188 w 9907598"/>
              <a:gd name="connsiteY9" fmla="*/ 3645568 h 7990348"/>
              <a:gd name="connsiteX10" fmla="*/ 1301082 w 9907598"/>
              <a:gd name="connsiteY10" fmla="*/ 6124073 h 7990348"/>
              <a:gd name="connsiteX11" fmla="*/ 9446461 w 9907598"/>
              <a:gd name="connsiteY11" fmla="*/ 5053263 h 7990348"/>
              <a:gd name="connsiteX12" fmla="*/ 4152567 w 9907598"/>
              <a:gd name="connsiteY12" fmla="*/ 6232357 h 7990348"/>
              <a:gd name="connsiteX13" fmla="*/ 8712535 w 9907598"/>
              <a:gd name="connsiteY13" fmla="*/ 5811252 h 7990348"/>
              <a:gd name="connsiteX14" fmla="*/ 7786104 w 9907598"/>
              <a:gd name="connsiteY14" fmla="*/ 6304547 h 7990348"/>
              <a:gd name="connsiteX15" fmla="*/ 8483935 w 9907598"/>
              <a:gd name="connsiteY15" fmla="*/ 6858000 h 7990348"/>
              <a:gd name="connsiteX16" fmla="*/ 7533440 w 9907598"/>
              <a:gd name="connsiteY16" fmla="*/ 7832557 h 7990348"/>
              <a:gd name="connsiteX17" fmla="*/ 8688472 w 9907598"/>
              <a:gd name="connsiteY17" fmla="*/ 7976936 h 7990348"/>
              <a:gd name="connsiteX0" fmla="*/ 4080377 w 9907598"/>
              <a:gd name="connsiteY0" fmla="*/ 0 h 7990348"/>
              <a:gd name="connsiteX1" fmla="*/ 2167356 w 9907598"/>
              <a:gd name="connsiteY1" fmla="*/ 926431 h 7990348"/>
              <a:gd name="connsiteX2" fmla="*/ 2275640 w 9907598"/>
              <a:gd name="connsiteY2" fmla="*/ 1118936 h 7990348"/>
              <a:gd name="connsiteX3" fmla="*/ 5800893 w 9907598"/>
              <a:gd name="connsiteY3" fmla="*/ 661736 h 7990348"/>
              <a:gd name="connsiteX4" fmla="*/ 1180767 w 9907598"/>
              <a:gd name="connsiteY4" fmla="*/ 2586789 h 7990348"/>
              <a:gd name="connsiteX5" fmla="*/ 9049419 w 9907598"/>
              <a:gd name="connsiteY5" fmla="*/ 854242 h 7990348"/>
              <a:gd name="connsiteX6" fmla="*/ 1672 w 9907598"/>
              <a:gd name="connsiteY6" fmla="*/ 3886200 h 7990348"/>
              <a:gd name="connsiteX7" fmla="*/ 9903661 w 9907598"/>
              <a:gd name="connsiteY7" fmla="*/ 2334126 h 7990348"/>
              <a:gd name="connsiteX8" fmla="*/ 1301082 w 9907598"/>
              <a:gd name="connsiteY8" fmla="*/ 5209673 h 7990348"/>
              <a:gd name="connsiteX9" fmla="*/ 9723188 w 9907598"/>
              <a:gd name="connsiteY9" fmla="*/ 3645568 h 7990348"/>
              <a:gd name="connsiteX10" fmla="*/ 1301082 w 9907598"/>
              <a:gd name="connsiteY10" fmla="*/ 6124073 h 7990348"/>
              <a:gd name="connsiteX11" fmla="*/ 9446461 w 9907598"/>
              <a:gd name="connsiteY11" fmla="*/ 5053263 h 7990348"/>
              <a:gd name="connsiteX12" fmla="*/ 4128504 w 9907598"/>
              <a:gd name="connsiteY12" fmla="*/ 6882062 h 7990348"/>
              <a:gd name="connsiteX13" fmla="*/ 8712535 w 9907598"/>
              <a:gd name="connsiteY13" fmla="*/ 5811252 h 7990348"/>
              <a:gd name="connsiteX14" fmla="*/ 7786104 w 9907598"/>
              <a:gd name="connsiteY14" fmla="*/ 6304547 h 7990348"/>
              <a:gd name="connsiteX15" fmla="*/ 8483935 w 9907598"/>
              <a:gd name="connsiteY15" fmla="*/ 6858000 h 7990348"/>
              <a:gd name="connsiteX16" fmla="*/ 7533440 w 9907598"/>
              <a:gd name="connsiteY16" fmla="*/ 7832557 h 7990348"/>
              <a:gd name="connsiteX17" fmla="*/ 8688472 w 9907598"/>
              <a:gd name="connsiteY17" fmla="*/ 7976936 h 7990348"/>
              <a:gd name="connsiteX0" fmla="*/ 4080377 w 9907598"/>
              <a:gd name="connsiteY0" fmla="*/ 0 h 7990348"/>
              <a:gd name="connsiteX1" fmla="*/ 2167356 w 9907598"/>
              <a:gd name="connsiteY1" fmla="*/ 926431 h 7990348"/>
              <a:gd name="connsiteX2" fmla="*/ 2275640 w 9907598"/>
              <a:gd name="connsiteY2" fmla="*/ 1118936 h 7990348"/>
              <a:gd name="connsiteX3" fmla="*/ 5800893 w 9907598"/>
              <a:gd name="connsiteY3" fmla="*/ 661736 h 7990348"/>
              <a:gd name="connsiteX4" fmla="*/ 1180767 w 9907598"/>
              <a:gd name="connsiteY4" fmla="*/ 2586789 h 7990348"/>
              <a:gd name="connsiteX5" fmla="*/ 9049419 w 9907598"/>
              <a:gd name="connsiteY5" fmla="*/ 854242 h 7990348"/>
              <a:gd name="connsiteX6" fmla="*/ 1672 w 9907598"/>
              <a:gd name="connsiteY6" fmla="*/ 3886200 h 7990348"/>
              <a:gd name="connsiteX7" fmla="*/ 9903661 w 9907598"/>
              <a:gd name="connsiteY7" fmla="*/ 2334126 h 7990348"/>
              <a:gd name="connsiteX8" fmla="*/ 1301082 w 9907598"/>
              <a:gd name="connsiteY8" fmla="*/ 5209673 h 7990348"/>
              <a:gd name="connsiteX9" fmla="*/ 9723188 w 9907598"/>
              <a:gd name="connsiteY9" fmla="*/ 3645568 h 7990348"/>
              <a:gd name="connsiteX10" fmla="*/ 1301082 w 9907598"/>
              <a:gd name="connsiteY10" fmla="*/ 6124073 h 7990348"/>
              <a:gd name="connsiteX11" fmla="*/ 9446461 w 9907598"/>
              <a:gd name="connsiteY11" fmla="*/ 5053263 h 7990348"/>
              <a:gd name="connsiteX12" fmla="*/ 4128504 w 9907598"/>
              <a:gd name="connsiteY12" fmla="*/ 6882062 h 7990348"/>
              <a:gd name="connsiteX13" fmla="*/ 8905041 w 9907598"/>
              <a:gd name="connsiteY13" fmla="*/ 6352673 h 7990348"/>
              <a:gd name="connsiteX14" fmla="*/ 7786104 w 9907598"/>
              <a:gd name="connsiteY14" fmla="*/ 6304547 h 7990348"/>
              <a:gd name="connsiteX15" fmla="*/ 8483935 w 9907598"/>
              <a:gd name="connsiteY15" fmla="*/ 6858000 h 7990348"/>
              <a:gd name="connsiteX16" fmla="*/ 7533440 w 9907598"/>
              <a:gd name="connsiteY16" fmla="*/ 7832557 h 7990348"/>
              <a:gd name="connsiteX17" fmla="*/ 8688472 w 9907598"/>
              <a:gd name="connsiteY17" fmla="*/ 7976936 h 7990348"/>
              <a:gd name="connsiteX0" fmla="*/ 4080377 w 9907598"/>
              <a:gd name="connsiteY0" fmla="*/ 0 h 7990348"/>
              <a:gd name="connsiteX1" fmla="*/ 2167356 w 9907598"/>
              <a:gd name="connsiteY1" fmla="*/ 926431 h 7990348"/>
              <a:gd name="connsiteX2" fmla="*/ 2275640 w 9907598"/>
              <a:gd name="connsiteY2" fmla="*/ 1118936 h 7990348"/>
              <a:gd name="connsiteX3" fmla="*/ 5800893 w 9907598"/>
              <a:gd name="connsiteY3" fmla="*/ 661736 h 7990348"/>
              <a:gd name="connsiteX4" fmla="*/ 1180767 w 9907598"/>
              <a:gd name="connsiteY4" fmla="*/ 2586789 h 7990348"/>
              <a:gd name="connsiteX5" fmla="*/ 9049419 w 9907598"/>
              <a:gd name="connsiteY5" fmla="*/ 854242 h 7990348"/>
              <a:gd name="connsiteX6" fmla="*/ 1672 w 9907598"/>
              <a:gd name="connsiteY6" fmla="*/ 3886200 h 7990348"/>
              <a:gd name="connsiteX7" fmla="*/ 9903661 w 9907598"/>
              <a:gd name="connsiteY7" fmla="*/ 2334126 h 7990348"/>
              <a:gd name="connsiteX8" fmla="*/ 1301082 w 9907598"/>
              <a:gd name="connsiteY8" fmla="*/ 5209673 h 7990348"/>
              <a:gd name="connsiteX9" fmla="*/ 9723188 w 9907598"/>
              <a:gd name="connsiteY9" fmla="*/ 3645568 h 7990348"/>
              <a:gd name="connsiteX10" fmla="*/ 1301082 w 9907598"/>
              <a:gd name="connsiteY10" fmla="*/ 6124073 h 7990348"/>
              <a:gd name="connsiteX11" fmla="*/ 9446461 w 9907598"/>
              <a:gd name="connsiteY11" fmla="*/ 5053263 h 7990348"/>
              <a:gd name="connsiteX12" fmla="*/ 4128504 w 9907598"/>
              <a:gd name="connsiteY12" fmla="*/ 6882062 h 7990348"/>
              <a:gd name="connsiteX13" fmla="*/ 8905041 w 9907598"/>
              <a:gd name="connsiteY13" fmla="*/ 6352673 h 7990348"/>
              <a:gd name="connsiteX14" fmla="*/ 7918451 w 9907598"/>
              <a:gd name="connsiteY14" fmla="*/ 6990347 h 7990348"/>
              <a:gd name="connsiteX15" fmla="*/ 8483935 w 9907598"/>
              <a:gd name="connsiteY15" fmla="*/ 6858000 h 7990348"/>
              <a:gd name="connsiteX16" fmla="*/ 7533440 w 9907598"/>
              <a:gd name="connsiteY16" fmla="*/ 7832557 h 7990348"/>
              <a:gd name="connsiteX17" fmla="*/ 8688472 w 9907598"/>
              <a:gd name="connsiteY17" fmla="*/ 7976936 h 7990348"/>
              <a:gd name="connsiteX0" fmla="*/ 4080377 w 9907598"/>
              <a:gd name="connsiteY0" fmla="*/ 0 h 7990348"/>
              <a:gd name="connsiteX1" fmla="*/ 2167356 w 9907598"/>
              <a:gd name="connsiteY1" fmla="*/ 926431 h 7990348"/>
              <a:gd name="connsiteX2" fmla="*/ 2275640 w 9907598"/>
              <a:gd name="connsiteY2" fmla="*/ 1118936 h 7990348"/>
              <a:gd name="connsiteX3" fmla="*/ 5800893 w 9907598"/>
              <a:gd name="connsiteY3" fmla="*/ 661736 h 7990348"/>
              <a:gd name="connsiteX4" fmla="*/ 1180767 w 9907598"/>
              <a:gd name="connsiteY4" fmla="*/ 2586789 h 7990348"/>
              <a:gd name="connsiteX5" fmla="*/ 9049419 w 9907598"/>
              <a:gd name="connsiteY5" fmla="*/ 854242 h 7990348"/>
              <a:gd name="connsiteX6" fmla="*/ 1672 w 9907598"/>
              <a:gd name="connsiteY6" fmla="*/ 3886200 h 7990348"/>
              <a:gd name="connsiteX7" fmla="*/ 9903661 w 9907598"/>
              <a:gd name="connsiteY7" fmla="*/ 2334126 h 7990348"/>
              <a:gd name="connsiteX8" fmla="*/ 1301082 w 9907598"/>
              <a:gd name="connsiteY8" fmla="*/ 5209673 h 7990348"/>
              <a:gd name="connsiteX9" fmla="*/ 9723188 w 9907598"/>
              <a:gd name="connsiteY9" fmla="*/ 3645568 h 7990348"/>
              <a:gd name="connsiteX10" fmla="*/ 1301082 w 9907598"/>
              <a:gd name="connsiteY10" fmla="*/ 6124073 h 7990348"/>
              <a:gd name="connsiteX11" fmla="*/ 9446461 w 9907598"/>
              <a:gd name="connsiteY11" fmla="*/ 5053263 h 7990348"/>
              <a:gd name="connsiteX12" fmla="*/ 4128504 w 9907598"/>
              <a:gd name="connsiteY12" fmla="*/ 6882062 h 7990348"/>
              <a:gd name="connsiteX13" fmla="*/ 8905041 w 9907598"/>
              <a:gd name="connsiteY13" fmla="*/ 6352673 h 7990348"/>
              <a:gd name="connsiteX14" fmla="*/ 7918451 w 9907598"/>
              <a:gd name="connsiteY14" fmla="*/ 6990347 h 7990348"/>
              <a:gd name="connsiteX15" fmla="*/ 8520029 w 9907598"/>
              <a:gd name="connsiteY15" fmla="*/ 7158789 h 7990348"/>
              <a:gd name="connsiteX16" fmla="*/ 7533440 w 9907598"/>
              <a:gd name="connsiteY16" fmla="*/ 7832557 h 7990348"/>
              <a:gd name="connsiteX17" fmla="*/ 8688472 w 9907598"/>
              <a:gd name="connsiteY17" fmla="*/ 7976936 h 7990348"/>
              <a:gd name="connsiteX0" fmla="*/ 4080377 w 9906164"/>
              <a:gd name="connsiteY0" fmla="*/ 0 h 7990348"/>
              <a:gd name="connsiteX1" fmla="*/ 2167356 w 9906164"/>
              <a:gd name="connsiteY1" fmla="*/ 926431 h 7990348"/>
              <a:gd name="connsiteX2" fmla="*/ 2275640 w 9906164"/>
              <a:gd name="connsiteY2" fmla="*/ 1118936 h 7990348"/>
              <a:gd name="connsiteX3" fmla="*/ 5800893 w 9906164"/>
              <a:gd name="connsiteY3" fmla="*/ 661736 h 7990348"/>
              <a:gd name="connsiteX4" fmla="*/ 1180767 w 9906164"/>
              <a:gd name="connsiteY4" fmla="*/ 2586789 h 7990348"/>
              <a:gd name="connsiteX5" fmla="*/ 9049419 w 9906164"/>
              <a:gd name="connsiteY5" fmla="*/ 854242 h 7990348"/>
              <a:gd name="connsiteX6" fmla="*/ 1672 w 9906164"/>
              <a:gd name="connsiteY6" fmla="*/ 3886200 h 7990348"/>
              <a:gd name="connsiteX7" fmla="*/ 9903661 w 9906164"/>
              <a:gd name="connsiteY7" fmla="*/ 2334126 h 7990348"/>
              <a:gd name="connsiteX8" fmla="*/ 1048418 w 9906164"/>
              <a:gd name="connsiteY8" fmla="*/ 4860757 h 7990348"/>
              <a:gd name="connsiteX9" fmla="*/ 9723188 w 9906164"/>
              <a:gd name="connsiteY9" fmla="*/ 3645568 h 7990348"/>
              <a:gd name="connsiteX10" fmla="*/ 1301082 w 9906164"/>
              <a:gd name="connsiteY10" fmla="*/ 6124073 h 7990348"/>
              <a:gd name="connsiteX11" fmla="*/ 9446461 w 9906164"/>
              <a:gd name="connsiteY11" fmla="*/ 5053263 h 7990348"/>
              <a:gd name="connsiteX12" fmla="*/ 4128504 w 9906164"/>
              <a:gd name="connsiteY12" fmla="*/ 6882062 h 7990348"/>
              <a:gd name="connsiteX13" fmla="*/ 8905041 w 9906164"/>
              <a:gd name="connsiteY13" fmla="*/ 6352673 h 7990348"/>
              <a:gd name="connsiteX14" fmla="*/ 7918451 w 9906164"/>
              <a:gd name="connsiteY14" fmla="*/ 6990347 h 7990348"/>
              <a:gd name="connsiteX15" fmla="*/ 8520029 w 9906164"/>
              <a:gd name="connsiteY15" fmla="*/ 7158789 h 7990348"/>
              <a:gd name="connsiteX16" fmla="*/ 7533440 w 9906164"/>
              <a:gd name="connsiteY16" fmla="*/ 7832557 h 7990348"/>
              <a:gd name="connsiteX17" fmla="*/ 8688472 w 9906164"/>
              <a:gd name="connsiteY17" fmla="*/ 7976936 h 7990348"/>
              <a:gd name="connsiteX0" fmla="*/ 4079928 w 9905715"/>
              <a:gd name="connsiteY0" fmla="*/ 0 h 7990348"/>
              <a:gd name="connsiteX1" fmla="*/ 2166907 w 9905715"/>
              <a:gd name="connsiteY1" fmla="*/ 926431 h 7990348"/>
              <a:gd name="connsiteX2" fmla="*/ 2275191 w 9905715"/>
              <a:gd name="connsiteY2" fmla="*/ 1118936 h 7990348"/>
              <a:gd name="connsiteX3" fmla="*/ 5800444 w 9905715"/>
              <a:gd name="connsiteY3" fmla="*/ 661736 h 7990348"/>
              <a:gd name="connsiteX4" fmla="*/ 1180318 w 9905715"/>
              <a:gd name="connsiteY4" fmla="*/ 2586789 h 7990348"/>
              <a:gd name="connsiteX5" fmla="*/ 9169285 w 9905715"/>
              <a:gd name="connsiteY5" fmla="*/ 1227221 h 7990348"/>
              <a:gd name="connsiteX6" fmla="*/ 1223 w 9905715"/>
              <a:gd name="connsiteY6" fmla="*/ 3886200 h 7990348"/>
              <a:gd name="connsiteX7" fmla="*/ 9903212 w 9905715"/>
              <a:gd name="connsiteY7" fmla="*/ 2334126 h 7990348"/>
              <a:gd name="connsiteX8" fmla="*/ 1047969 w 9905715"/>
              <a:gd name="connsiteY8" fmla="*/ 4860757 h 7990348"/>
              <a:gd name="connsiteX9" fmla="*/ 9722739 w 9905715"/>
              <a:gd name="connsiteY9" fmla="*/ 3645568 h 7990348"/>
              <a:gd name="connsiteX10" fmla="*/ 1300633 w 9905715"/>
              <a:gd name="connsiteY10" fmla="*/ 6124073 h 7990348"/>
              <a:gd name="connsiteX11" fmla="*/ 9446012 w 9905715"/>
              <a:gd name="connsiteY11" fmla="*/ 5053263 h 7990348"/>
              <a:gd name="connsiteX12" fmla="*/ 4128055 w 9905715"/>
              <a:gd name="connsiteY12" fmla="*/ 6882062 h 7990348"/>
              <a:gd name="connsiteX13" fmla="*/ 8904592 w 9905715"/>
              <a:gd name="connsiteY13" fmla="*/ 6352673 h 7990348"/>
              <a:gd name="connsiteX14" fmla="*/ 7918002 w 9905715"/>
              <a:gd name="connsiteY14" fmla="*/ 6990347 h 7990348"/>
              <a:gd name="connsiteX15" fmla="*/ 8519580 w 9905715"/>
              <a:gd name="connsiteY15" fmla="*/ 7158789 h 7990348"/>
              <a:gd name="connsiteX16" fmla="*/ 7532991 w 9905715"/>
              <a:gd name="connsiteY16" fmla="*/ 7832557 h 7990348"/>
              <a:gd name="connsiteX17" fmla="*/ 8688023 w 9905715"/>
              <a:gd name="connsiteY17" fmla="*/ 7976936 h 7990348"/>
              <a:gd name="connsiteX0" fmla="*/ 4079928 w 9905715"/>
              <a:gd name="connsiteY0" fmla="*/ 0 h 7990348"/>
              <a:gd name="connsiteX1" fmla="*/ 2166907 w 9905715"/>
              <a:gd name="connsiteY1" fmla="*/ 926431 h 7990348"/>
              <a:gd name="connsiteX2" fmla="*/ 2275191 w 9905715"/>
              <a:gd name="connsiteY2" fmla="*/ 1118936 h 7990348"/>
              <a:gd name="connsiteX3" fmla="*/ 5932791 w 9905715"/>
              <a:gd name="connsiteY3" fmla="*/ 842209 h 7990348"/>
              <a:gd name="connsiteX4" fmla="*/ 1180318 w 9905715"/>
              <a:gd name="connsiteY4" fmla="*/ 2586789 h 7990348"/>
              <a:gd name="connsiteX5" fmla="*/ 9169285 w 9905715"/>
              <a:gd name="connsiteY5" fmla="*/ 1227221 h 7990348"/>
              <a:gd name="connsiteX6" fmla="*/ 1223 w 9905715"/>
              <a:gd name="connsiteY6" fmla="*/ 3886200 h 7990348"/>
              <a:gd name="connsiteX7" fmla="*/ 9903212 w 9905715"/>
              <a:gd name="connsiteY7" fmla="*/ 2334126 h 7990348"/>
              <a:gd name="connsiteX8" fmla="*/ 1047969 w 9905715"/>
              <a:gd name="connsiteY8" fmla="*/ 4860757 h 7990348"/>
              <a:gd name="connsiteX9" fmla="*/ 9722739 w 9905715"/>
              <a:gd name="connsiteY9" fmla="*/ 3645568 h 7990348"/>
              <a:gd name="connsiteX10" fmla="*/ 1300633 w 9905715"/>
              <a:gd name="connsiteY10" fmla="*/ 6124073 h 7990348"/>
              <a:gd name="connsiteX11" fmla="*/ 9446012 w 9905715"/>
              <a:gd name="connsiteY11" fmla="*/ 5053263 h 7990348"/>
              <a:gd name="connsiteX12" fmla="*/ 4128055 w 9905715"/>
              <a:gd name="connsiteY12" fmla="*/ 6882062 h 7990348"/>
              <a:gd name="connsiteX13" fmla="*/ 8904592 w 9905715"/>
              <a:gd name="connsiteY13" fmla="*/ 6352673 h 7990348"/>
              <a:gd name="connsiteX14" fmla="*/ 7918002 w 9905715"/>
              <a:gd name="connsiteY14" fmla="*/ 6990347 h 7990348"/>
              <a:gd name="connsiteX15" fmla="*/ 8519580 w 9905715"/>
              <a:gd name="connsiteY15" fmla="*/ 7158789 h 7990348"/>
              <a:gd name="connsiteX16" fmla="*/ 7532991 w 9905715"/>
              <a:gd name="connsiteY16" fmla="*/ 7832557 h 7990348"/>
              <a:gd name="connsiteX17" fmla="*/ 8688023 w 9905715"/>
              <a:gd name="connsiteY17" fmla="*/ 7976936 h 7990348"/>
              <a:gd name="connsiteX0" fmla="*/ 3670854 w 9905715"/>
              <a:gd name="connsiteY0" fmla="*/ 0 h 8303169"/>
              <a:gd name="connsiteX1" fmla="*/ 2166907 w 9905715"/>
              <a:gd name="connsiteY1" fmla="*/ 1239252 h 8303169"/>
              <a:gd name="connsiteX2" fmla="*/ 2275191 w 9905715"/>
              <a:gd name="connsiteY2" fmla="*/ 1431757 h 8303169"/>
              <a:gd name="connsiteX3" fmla="*/ 5932791 w 9905715"/>
              <a:gd name="connsiteY3" fmla="*/ 1155030 h 8303169"/>
              <a:gd name="connsiteX4" fmla="*/ 1180318 w 9905715"/>
              <a:gd name="connsiteY4" fmla="*/ 2899610 h 8303169"/>
              <a:gd name="connsiteX5" fmla="*/ 9169285 w 9905715"/>
              <a:gd name="connsiteY5" fmla="*/ 1540042 h 8303169"/>
              <a:gd name="connsiteX6" fmla="*/ 1223 w 9905715"/>
              <a:gd name="connsiteY6" fmla="*/ 4199021 h 8303169"/>
              <a:gd name="connsiteX7" fmla="*/ 9903212 w 9905715"/>
              <a:gd name="connsiteY7" fmla="*/ 2646947 h 8303169"/>
              <a:gd name="connsiteX8" fmla="*/ 1047969 w 9905715"/>
              <a:gd name="connsiteY8" fmla="*/ 5173578 h 8303169"/>
              <a:gd name="connsiteX9" fmla="*/ 9722739 w 9905715"/>
              <a:gd name="connsiteY9" fmla="*/ 3958389 h 8303169"/>
              <a:gd name="connsiteX10" fmla="*/ 1300633 w 9905715"/>
              <a:gd name="connsiteY10" fmla="*/ 6436894 h 8303169"/>
              <a:gd name="connsiteX11" fmla="*/ 9446012 w 9905715"/>
              <a:gd name="connsiteY11" fmla="*/ 5366084 h 8303169"/>
              <a:gd name="connsiteX12" fmla="*/ 4128055 w 9905715"/>
              <a:gd name="connsiteY12" fmla="*/ 7194883 h 8303169"/>
              <a:gd name="connsiteX13" fmla="*/ 8904592 w 9905715"/>
              <a:gd name="connsiteY13" fmla="*/ 6665494 h 8303169"/>
              <a:gd name="connsiteX14" fmla="*/ 7918002 w 9905715"/>
              <a:gd name="connsiteY14" fmla="*/ 7303168 h 8303169"/>
              <a:gd name="connsiteX15" fmla="*/ 8519580 w 9905715"/>
              <a:gd name="connsiteY15" fmla="*/ 7471610 h 8303169"/>
              <a:gd name="connsiteX16" fmla="*/ 7532991 w 9905715"/>
              <a:gd name="connsiteY16" fmla="*/ 8145378 h 8303169"/>
              <a:gd name="connsiteX17" fmla="*/ 8688023 w 9905715"/>
              <a:gd name="connsiteY17" fmla="*/ 8289757 h 8303169"/>
              <a:gd name="connsiteX0" fmla="*/ 3670854 w 9905715"/>
              <a:gd name="connsiteY0" fmla="*/ 0 h 8303169"/>
              <a:gd name="connsiteX1" fmla="*/ 2166907 w 9905715"/>
              <a:gd name="connsiteY1" fmla="*/ 1239252 h 8303169"/>
              <a:gd name="connsiteX2" fmla="*/ 2275191 w 9905715"/>
              <a:gd name="connsiteY2" fmla="*/ 1431757 h 8303169"/>
              <a:gd name="connsiteX3" fmla="*/ 5932791 w 9905715"/>
              <a:gd name="connsiteY3" fmla="*/ 1155030 h 8303169"/>
              <a:gd name="connsiteX4" fmla="*/ 1180318 w 9905715"/>
              <a:gd name="connsiteY4" fmla="*/ 2899610 h 8303169"/>
              <a:gd name="connsiteX5" fmla="*/ 9169285 w 9905715"/>
              <a:gd name="connsiteY5" fmla="*/ 1540042 h 8303169"/>
              <a:gd name="connsiteX6" fmla="*/ 1223 w 9905715"/>
              <a:gd name="connsiteY6" fmla="*/ 4199021 h 8303169"/>
              <a:gd name="connsiteX7" fmla="*/ 9903212 w 9905715"/>
              <a:gd name="connsiteY7" fmla="*/ 2646947 h 8303169"/>
              <a:gd name="connsiteX8" fmla="*/ 1047969 w 9905715"/>
              <a:gd name="connsiteY8" fmla="*/ 5173578 h 8303169"/>
              <a:gd name="connsiteX9" fmla="*/ 9722739 w 9905715"/>
              <a:gd name="connsiteY9" fmla="*/ 3958389 h 8303169"/>
              <a:gd name="connsiteX10" fmla="*/ 1300633 w 9905715"/>
              <a:gd name="connsiteY10" fmla="*/ 6436894 h 8303169"/>
              <a:gd name="connsiteX11" fmla="*/ 9446012 w 9905715"/>
              <a:gd name="connsiteY11" fmla="*/ 5366084 h 8303169"/>
              <a:gd name="connsiteX12" fmla="*/ 4128055 w 9905715"/>
              <a:gd name="connsiteY12" fmla="*/ 7194883 h 8303169"/>
              <a:gd name="connsiteX13" fmla="*/ 8904592 w 9905715"/>
              <a:gd name="connsiteY13" fmla="*/ 6665494 h 8303169"/>
              <a:gd name="connsiteX14" fmla="*/ 7918002 w 9905715"/>
              <a:gd name="connsiteY14" fmla="*/ 7303168 h 8303169"/>
              <a:gd name="connsiteX15" fmla="*/ 8519580 w 9905715"/>
              <a:gd name="connsiteY15" fmla="*/ 7471610 h 8303169"/>
              <a:gd name="connsiteX16" fmla="*/ 7532991 w 9905715"/>
              <a:gd name="connsiteY16" fmla="*/ 8145378 h 8303169"/>
              <a:gd name="connsiteX17" fmla="*/ 8688023 w 9905715"/>
              <a:gd name="connsiteY17" fmla="*/ 8289757 h 830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905715" h="8303169">
                <a:moveTo>
                  <a:pt x="3670854" y="0"/>
                </a:moveTo>
                <a:cubicBezTo>
                  <a:pt x="2900833" y="550444"/>
                  <a:pt x="2399518" y="1000626"/>
                  <a:pt x="2166907" y="1239252"/>
                </a:cubicBezTo>
                <a:cubicBezTo>
                  <a:pt x="1934297" y="1477878"/>
                  <a:pt x="1647544" y="1445794"/>
                  <a:pt x="2275191" y="1431757"/>
                </a:cubicBezTo>
                <a:cubicBezTo>
                  <a:pt x="2902838" y="1417720"/>
                  <a:pt x="6115270" y="910388"/>
                  <a:pt x="5932791" y="1155030"/>
                </a:cubicBezTo>
                <a:cubicBezTo>
                  <a:pt x="5750312" y="1399672"/>
                  <a:pt x="640902" y="2835441"/>
                  <a:pt x="1180318" y="2899610"/>
                </a:cubicBezTo>
                <a:cubicBezTo>
                  <a:pt x="1719734" y="2963779"/>
                  <a:pt x="9365801" y="1323474"/>
                  <a:pt x="9169285" y="1540042"/>
                </a:cubicBezTo>
                <a:cubicBezTo>
                  <a:pt x="8972769" y="1756610"/>
                  <a:pt x="-121098" y="4014537"/>
                  <a:pt x="1223" y="4199021"/>
                </a:cubicBezTo>
                <a:cubicBezTo>
                  <a:pt x="123544" y="4383505"/>
                  <a:pt x="9728755" y="2484521"/>
                  <a:pt x="9903212" y="2646947"/>
                </a:cubicBezTo>
                <a:cubicBezTo>
                  <a:pt x="10077669" y="2809373"/>
                  <a:pt x="1078048" y="4955004"/>
                  <a:pt x="1047969" y="5173578"/>
                </a:cubicBezTo>
                <a:cubicBezTo>
                  <a:pt x="1017890" y="5392152"/>
                  <a:pt x="9680628" y="3747836"/>
                  <a:pt x="9722739" y="3958389"/>
                </a:cubicBezTo>
                <a:cubicBezTo>
                  <a:pt x="9764850" y="4168942"/>
                  <a:pt x="1346754" y="6202278"/>
                  <a:pt x="1300633" y="6436894"/>
                </a:cubicBezTo>
                <a:cubicBezTo>
                  <a:pt x="1254512" y="6671510"/>
                  <a:pt x="8974775" y="5239753"/>
                  <a:pt x="9446012" y="5366084"/>
                </a:cubicBezTo>
                <a:cubicBezTo>
                  <a:pt x="9917249" y="5492416"/>
                  <a:pt x="4218292" y="6978315"/>
                  <a:pt x="4128055" y="7194883"/>
                </a:cubicBezTo>
                <a:cubicBezTo>
                  <a:pt x="4037818" y="7411451"/>
                  <a:pt x="8272934" y="6647447"/>
                  <a:pt x="8904592" y="6665494"/>
                </a:cubicBezTo>
                <a:cubicBezTo>
                  <a:pt x="9536250" y="6683542"/>
                  <a:pt x="7982171" y="7168815"/>
                  <a:pt x="7918002" y="7303168"/>
                </a:cubicBezTo>
                <a:cubicBezTo>
                  <a:pt x="7853833" y="7437521"/>
                  <a:pt x="8583748" y="7331242"/>
                  <a:pt x="8519580" y="7471610"/>
                </a:cubicBezTo>
                <a:cubicBezTo>
                  <a:pt x="8455412" y="7611978"/>
                  <a:pt x="7498902" y="7958889"/>
                  <a:pt x="7532991" y="8145378"/>
                </a:cubicBezTo>
                <a:cubicBezTo>
                  <a:pt x="7567080" y="8331867"/>
                  <a:pt x="8127551" y="8310812"/>
                  <a:pt x="8688023" y="8289757"/>
                </a:cubicBezTo>
              </a:path>
            </a:pathLst>
          </a:custGeom>
          <a:noFill/>
          <a:ln w="508000"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5000">
                  <a:schemeClr val="accent2"/>
                </a:gs>
                <a:gs pos="8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43A5EF6-BD74-EBA3-D6BF-4860450A8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430" y="1017494"/>
            <a:ext cx="6211140" cy="465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9451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87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Haettenschweiler</vt:lpstr>
      <vt:lpstr>Impact</vt:lpstr>
      <vt:lpstr>Тема Office</vt:lpstr>
      <vt:lpstr>Классификатор домашних животных</vt:lpstr>
      <vt:lpstr>Сами кейсы</vt:lpstr>
      <vt:lpstr>проблема</vt:lpstr>
      <vt:lpstr>план</vt:lpstr>
      <vt:lpstr>результат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hackaton</dc:creator>
  <cp:lastModifiedBy>hackaton</cp:lastModifiedBy>
  <cp:revision>1</cp:revision>
  <dcterms:created xsi:type="dcterms:W3CDTF">2024-11-03T04:46:48Z</dcterms:created>
  <dcterms:modified xsi:type="dcterms:W3CDTF">2024-11-03T06:14:24Z</dcterms:modified>
</cp:coreProperties>
</file>