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6" r:id="rId2"/>
    <p:sldId id="545" r:id="rId3"/>
    <p:sldId id="540" r:id="rId4"/>
    <p:sldId id="548" r:id="rId5"/>
    <p:sldId id="532" r:id="rId6"/>
    <p:sldId id="544" r:id="rId7"/>
    <p:sldId id="556" r:id="rId8"/>
  </p:sldIdLst>
  <p:sldSz cx="12192000" cy="6858000"/>
  <p:notesSz cx="6864350" cy="9998075"/>
  <p:embeddedFontLst>
    <p:embeddedFont>
      <p:font typeface="Cascadia Code" panose="020B0609020000020004" pitchFamily="49" charset="0"/>
      <p:regular r:id="rId11"/>
      <p:bold r:id="rId12"/>
      <p:italic r:id="rId13"/>
      <p:boldItalic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3A1"/>
    <a:srgbClr val="A8D6C5"/>
    <a:srgbClr val="52B69A"/>
    <a:srgbClr val="35535F"/>
    <a:srgbClr val="005549"/>
    <a:srgbClr val="A7B941"/>
    <a:srgbClr val="F3FFBD"/>
    <a:srgbClr val="77933C"/>
    <a:srgbClr val="FFFFFF"/>
    <a:srgbClr val="3E6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20" autoAdjust="0"/>
  </p:normalViewPr>
  <p:slideViewPr>
    <p:cSldViewPr>
      <p:cViewPr varScale="1">
        <p:scale>
          <a:sx n="108" d="100"/>
          <a:sy n="108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4D6BD6-692B-A08B-2AC2-14F4C0DCF0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15FCF-7F16-7F2C-5895-94F45BDDE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A78F124-E20F-4E85-8DCC-B2F5106FA8CE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87D2-BFB4-E0C9-2FBE-09058F9FDA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7D89E-0FB6-925A-E02A-90F456B694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821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5B60252-BC7E-4D0B-9DCD-DA1E1E4C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6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64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8516BCA2-0B12-4620-9A24-07FAEEF5DE9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35" y="4811574"/>
            <a:ext cx="5491480" cy="3936742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8210" y="9496437"/>
            <a:ext cx="2974552" cy="50163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0E1861B-6F7E-4C11-95AC-54A99F26F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1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3388" y="1249363"/>
            <a:ext cx="5997575" cy="3375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1861B-6F7E-4C11-95AC-54A99F26F4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61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1861B-6F7E-4C11-95AC-54A99F26F4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0000FF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6053" y="1124744"/>
            <a:ext cx="10972800" cy="5472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742950" indent="-285750">
              <a:buFont typeface="Wingdings" panose="05000000000000000000" pitchFamily="2" charset="2"/>
              <a:buChar char="q"/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q"/>
              <a:defRPr sz="2000">
                <a:solidFill>
                  <a:schemeClr val="accent5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 sz="2000">
                <a:solidFill>
                  <a:schemeClr val="accent5">
                    <a:lumMod val="75000"/>
                  </a:schemeClr>
                </a:solidFill>
              </a:defRPr>
            </a:lvl4pPr>
            <a:lvl5pPr marL="2057400" indent="-228600">
              <a:buFont typeface="Wingdings" panose="05000000000000000000" pitchFamily="2" charset="2"/>
              <a:buChar char="q"/>
              <a:defRPr sz="20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4535B916-161D-C961-0610-1920FDD9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474" y="6457429"/>
            <a:ext cx="740399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5AE534-BBB8-4C14-A227-3A8674CB6C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23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DD7FC90F-7166-7D34-E751-DF887B435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474" y="6457429"/>
            <a:ext cx="740399" cy="365125"/>
          </a:xfrm>
          <a:prstGeom prst="rect">
            <a:avLst/>
          </a:prstGeom>
        </p:spPr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4080CFE-BC32-B744-7108-1E11629730F6}"/>
              </a:ext>
            </a:extLst>
          </p:cNvPr>
          <p:cNvSpPr/>
          <p:nvPr/>
        </p:nvSpPr>
        <p:spPr>
          <a:xfrm>
            <a:off x="3215680" y="202206"/>
            <a:ext cx="8877487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14F67D1F-D604-A2E9-7F88-692DF4911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000"/>
          <a:stretch/>
        </p:blipFill>
        <p:spPr>
          <a:xfrm>
            <a:off x="6750723" y="3387060"/>
            <a:ext cx="3091578" cy="3091578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1B20FCE-D55A-330E-6284-49424D1C00DB}"/>
              </a:ext>
            </a:extLst>
          </p:cNvPr>
          <p:cNvCxnSpPr>
            <a:cxnSpLocks/>
          </p:cNvCxnSpPr>
          <p:nvPr/>
        </p:nvCxnSpPr>
        <p:spPr>
          <a:xfrm flipH="1">
            <a:off x="6741238" y="6239142"/>
            <a:ext cx="2834" cy="239496"/>
          </a:xfrm>
          <a:prstGeom prst="line">
            <a:avLst/>
          </a:prstGeom>
          <a:ln w="25400">
            <a:solidFill>
              <a:srgbClr val="162E4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47F1ED9-819F-21FD-7521-A66BF4697CC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9643539" y="3387060"/>
            <a:ext cx="198762" cy="1968"/>
          </a:xfrm>
          <a:prstGeom prst="line">
            <a:avLst/>
          </a:prstGeom>
          <a:ln w="25400">
            <a:solidFill>
              <a:srgbClr val="162E4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480307A-5D5C-2128-C290-C1CC92D31845}"/>
              </a:ext>
            </a:extLst>
          </p:cNvPr>
          <p:cNvGrpSpPr>
            <a:grpSpLocks noChangeAspect="1"/>
          </p:cNvGrpSpPr>
          <p:nvPr/>
        </p:nvGrpSpPr>
        <p:grpSpPr>
          <a:xfrm>
            <a:off x="3839865" y="486009"/>
            <a:ext cx="5804600" cy="5804071"/>
            <a:chOff x="2879272" y="1743963"/>
            <a:chExt cx="3385456" cy="3385148"/>
          </a:xfrm>
        </p:grpSpPr>
        <p:sp>
          <p:nvSpPr>
            <p:cNvPr id="9" name="Círculo parcial 8">
              <a:extLst>
                <a:ext uri="{FF2B5EF4-FFF2-40B4-BE49-F238E27FC236}">
                  <a16:creationId xmlns:a16="http://schemas.microsoft.com/office/drawing/2014/main" id="{62D5F2EA-EF70-26F3-F109-504D3B793AD1}"/>
                </a:ext>
              </a:extLst>
            </p:cNvPr>
            <p:cNvSpPr/>
            <p:nvPr/>
          </p:nvSpPr>
          <p:spPr>
            <a:xfrm rot="10800000">
              <a:off x="2880188" y="1744357"/>
              <a:ext cx="3384000" cy="3384376"/>
            </a:xfrm>
            <a:prstGeom prst="pie">
              <a:avLst>
                <a:gd name="adj1" fmla="val 10786179"/>
                <a:gd name="adj2" fmla="val 16200000"/>
              </a:avLst>
            </a:prstGeom>
            <a:solidFill>
              <a:srgbClr val="E5BB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" name="Círculo parcial 2">
              <a:extLst>
                <a:ext uri="{FF2B5EF4-FFF2-40B4-BE49-F238E27FC236}">
                  <a16:creationId xmlns:a16="http://schemas.microsoft.com/office/drawing/2014/main" id="{BD10CFB9-9C62-BBDA-0063-D00DF5BBB938}"/>
                </a:ext>
              </a:extLst>
            </p:cNvPr>
            <p:cNvSpPr/>
            <p:nvPr/>
          </p:nvSpPr>
          <p:spPr>
            <a:xfrm>
              <a:off x="2880728" y="1744735"/>
              <a:ext cx="3384000" cy="3384376"/>
            </a:xfrm>
            <a:prstGeom prst="pie">
              <a:avLst>
                <a:gd name="adj1" fmla="val 10810873"/>
                <a:gd name="adj2" fmla="val 16216439"/>
              </a:avLst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8" name="Círculo parcial 7">
              <a:extLst>
                <a:ext uri="{FF2B5EF4-FFF2-40B4-BE49-F238E27FC236}">
                  <a16:creationId xmlns:a16="http://schemas.microsoft.com/office/drawing/2014/main" id="{CF1426CE-50BC-59BB-9064-244B7801A1E1}"/>
                </a:ext>
              </a:extLst>
            </p:cNvPr>
            <p:cNvSpPr/>
            <p:nvPr/>
          </p:nvSpPr>
          <p:spPr>
            <a:xfrm rot="5400000">
              <a:off x="2880000" y="1744923"/>
              <a:ext cx="3384000" cy="3384376"/>
            </a:xfrm>
            <a:prstGeom prst="pie">
              <a:avLst>
                <a:gd name="adj1" fmla="val 10811161"/>
                <a:gd name="adj2" fmla="val 16200000"/>
              </a:avLst>
            </a:prstGeom>
            <a:solidFill>
              <a:srgbClr val="2A9D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BDC18CC4-0F74-29E7-2A2B-D0D3F9F29F30}"/>
                </a:ext>
              </a:extLst>
            </p:cNvPr>
            <p:cNvSpPr/>
            <p:nvPr/>
          </p:nvSpPr>
          <p:spPr>
            <a:xfrm rot="16200000">
              <a:off x="2879460" y="1743775"/>
              <a:ext cx="3384000" cy="3384376"/>
            </a:xfrm>
            <a:prstGeom prst="pie">
              <a:avLst>
                <a:gd name="adj1" fmla="val 10801373"/>
                <a:gd name="adj2" fmla="val 16223273"/>
              </a:avLst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" name="Triángulo rectángulo 1">
              <a:extLst>
                <a:ext uri="{FF2B5EF4-FFF2-40B4-BE49-F238E27FC236}">
                  <a16:creationId xmlns:a16="http://schemas.microsoft.com/office/drawing/2014/main" id="{A5FE17FD-CF06-F2B2-73F1-06E2C5C2E536}"/>
                </a:ext>
              </a:extLst>
            </p:cNvPr>
            <p:cNvSpPr/>
            <p:nvPr/>
          </p:nvSpPr>
          <p:spPr>
            <a:xfrm flipH="1">
              <a:off x="3149442" y="3148513"/>
              <a:ext cx="539634" cy="288032"/>
            </a:xfrm>
            <a:prstGeom prst="rtTriangle">
              <a:avLst/>
            </a:prstGeom>
            <a:solidFill>
              <a:srgbClr val="E76F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F240FCED-F108-1A52-94F6-43BAD34250DF}"/>
                </a:ext>
              </a:extLst>
            </p:cNvPr>
            <p:cNvSpPr/>
            <p:nvPr/>
          </p:nvSpPr>
          <p:spPr>
            <a:xfrm rot="5400000" flipH="1">
              <a:off x="4445659" y="2237610"/>
              <a:ext cx="539634" cy="288032"/>
            </a:xfrm>
            <a:prstGeom prst="rtTriangle">
              <a:avLst/>
            </a:prstGeom>
            <a:solidFill>
              <a:srgbClr val="264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CEB88C30-7302-E3BE-EED5-ED6E916A2D84}"/>
                </a:ext>
              </a:extLst>
            </p:cNvPr>
            <p:cNvSpPr/>
            <p:nvPr/>
          </p:nvSpPr>
          <p:spPr>
            <a:xfrm rot="10800000" flipH="1">
              <a:off x="5231745" y="3436545"/>
              <a:ext cx="539634" cy="288032"/>
            </a:xfrm>
            <a:prstGeom prst="rtTriangle">
              <a:avLst/>
            </a:prstGeom>
            <a:solidFill>
              <a:srgbClr val="2A9D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Triángulo rectángulo 10">
              <a:extLst>
                <a:ext uri="{FF2B5EF4-FFF2-40B4-BE49-F238E27FC236}">
                  <a16:creationId xmlns:a16="http://schemas.microsoft.com/office/drawing/2014/main" id="{F94A5558-4203-AD03-D712-D800CD07EEAA}"/>
                </a:ext>
              </a:extLst>
            </p:cNvPr>
            <p:cNvSpPr/>
            <p:nvPr/>
          </p:nvSpPr>
          <p:spPr>
            <a:xfrm rot="16200000" flipH="1">
              <a:off x="4188853" y="4476498"/>
              <a:ext cx="539634" cy="288032"/>
            </a:xfrm>
            <a:prstGeom prst="rtTriangle">
              <a:avLst/>
            </a:prstGeom>
            <a:solidFill>
              <a:srgbClr val="E5BB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E5BB51"/>
                </a:solidFill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52AA26-60BC-59C5-D28F-BDF2FAA96C67}"/>
              </a:ext>
            </a:extLst>
          </p:cNvPr>
          <p:cNvSpPr txBox="1"/>
          <p:nvPr/>
        </p:nvSpPr>
        <p:spPr>
          <a:xfrm>
            <a:off x="4699310" y="2160681"/>
            <a:ext cx="17779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9387"/>
            <a:r>
              <a:rPr lang="es-ES" sz="200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Study</a:t>
            </a:r>
            <a:r>
              <a:rPr lang="es-ES" sz="20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preparation</a:t>
            </a:r>
            <a:endParaRPr lang="es-ES" sz="2800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56D2687-5894-B34C-300E-6D05505C65C5}"/>
              </a:ext>
            </a:extLst>
          </p:cNvPr>
          <p:cNvSpPr txBox="1"/>
          <p:nvPr/>
        </p:nvSpPr>
        <p:spPr>
          <a:xfrm>
            <a:off x="7367073" y="2160419"/>
            <a:ext cx="19048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9387"/>
            <a:r>
              <a:rPr lang="es-ES" sz="2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es-ES" sz="20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s-ES" sz="2000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E86064-BA50-0525-2D06-81B49EFA2966}"/>
              </a:ext>
            </a:extLst>
          </p:cNvPr>
          <p:cNvSpPr txBox="1"/>
          <p:nvPr/>
        </p:nvSpPr>
        <p:spPr>
          <a:xfrm>
            <a:off x="7311412" y="4075257"/>
            <a:ext cx="228331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9387"/>
            <a:r>
              <a:rPr lang="es-ES" sz="20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Computational</a:t>
            </a:r>
            <a:r>
              <a:rPr lang="es-ES" sz="20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approaches</a:t>
            </a:r>
            <a:endParaRPr lang="es-ES" sz="20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3815DA-0AF7-52CE-5C74-57B22463AAA5}"/>
              </a:ext>
            </a:extLst>
          </p:cNvPr>
          <p:cNvSpPr txBox="1"/>
          <p:nvPr/>
        </p:nvSpPr>
        <p:spPr>
          <a:xfrm>
            <a:off x="4696750" y="4075257"/>
            <a:ext cx="25555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9387"/>
            <a:r>
              <a:rPr lang="es-ES" sz="20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Publication</a:t>
            </a:r>
            <a:r>
              <a:rPr lang="es-ES" sz="20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179387"/>
            <a:r>
              <a:rPr lang="es-ES" sz="2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es-ES" sz="20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20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archiving</a:t>
            </a:r>
            <a:endParaRPr lang="es-ES" sz="2000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EF16656-F8BD-8D84-C890-D4F639F22F1A}"/>
              </a:ext>
            </a:extLst>
          </p:cNvPr>
          <p:cNvSpPr txBox="1"/>
          <p:nvPr/>
        </p:nvSpPr>
        <p:spPr>
          <a:xfrm>
            <a:off x="7017784" y="2062035"/>
            <a:ext cx="6280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ES" sz="54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s-ES" sz="540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C12B80-02C4-8C55-E1F8-5923D64DF1ED}"/>
              </a:ext>
            </a:extLst>
          </p:cNvPr>
          <p:cNvSpPr txBox="1"/>
          <p:nvPr/>
        </p:nvSpPr>
        <p:spPr>
          <a:xfrm>
            <a:off x="7008778" y="3991705"/>
            <a:ext cx="6280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ES" sz="54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es-ES" sz="540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2922A2D-F4F8-7A7E-9F55-54E2C69AA914}"/>
              </a:ext>
            </a:extLst>
          </p:cNvPr>
          <p:cNvSpPr txBox="1"/>
          <p:nvPr/>
        </p:nvSpPr>
        <p:spPr>
          <a:xfrm>
            <a:off x="4382740" y="3967535"/>
            <a:ext cx="6280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ES" sz="54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s-ES" sz="5400"/>
          </a:p>
        </p:txBody>
      </p:sp>
      <p:pic>
        <p:nvPicPr>
          <p:cNvPr id="29" name="Gráfico 28" descr="Libros con relleno sólido">
            <a:extLst>
              <a:ext uri="{FF2B5EF4-FFF2-40B4-BE49-F238E27FC236}">
                <a16:creationId xmlns:a16="http://schemas.microsoft.com/office/drawing/2014/main" id="{F624068A-C0D1-A537-87A6-2284B8018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960" y="1245957"/>
            <a:ext cx="914400" cy="914400"/>
          </a:xfrm>
          <a:prstGeom prst="rect">
            <a:avLst/>
          </a:prstGeom>
        </p:spPr>
      </p:pic>
      <p:pic>
        <p:nvPicPr>
          <p:cNvPr id="33" name="Gráfico 32" descr="Investigación con relleno sólido">
            <a:extLst>
              <a:ext uri="{FF2B5EF4-FFF2-40B4-BE49-F238E27FC236}">
                <a16:creationId xmlns:a16="http://schemas.microsoft.com/office/drawing/2014/main" id="{185F7B09-D33E-13B8-39E1-2B5958232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713" y="1235975"/>
            <a:ext cx="914400" cy="9144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13521BB-6B3D-0C99-48B4-6CCC353724A6}"/>
              </a:ext>
            </a:extLst>
          </p:cNvPr>
          <p:cNvSpPr txBox="1"/>
          <p:nvPr/>
        </p:nvSpPr>
        <p:spPr>
          <a:xfrm>
            <a:off x="4392954" y="2056923"/>
            <a:ext cx="6280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s-ES" sz="54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es-ES" sz="5400"/>
          </a:p>
        </p:txBody>
      </p:sp>
      <p:pic>
        <p:nvPicPr>
          <p:cNvPr id="42" name="Gráfico 41" descr="Informática en la nube con relleno sólido">
            <a:extLst>
              <a:ext uri="{FF2B5EF4-FFF2-40B4-BE49-F238E27FC236}">
                <a16:creationId xmlns:a16="http://schemas.microsoft.com/office/drawing/2014/main" id="{F93C2454-A25B-91B5-5064-D43B94E55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3205" y="5010235"/>
            <a:ext cx="914400" cy="914400"/>
          </a:xfrm>
          <a:prstGeom prst="rect">
            <a:avLst/>
          </a:prstGeom>
        </p:spPr>
      </p:pic>
      <p:pic>
        <p:nvPicPr>
          <p:cNvPr id="44" name="Gráfico 43" descr="Blog con relleno sólido">
            <a:extLst>
              <a:ext uri="{FF2B5EF4-FFF2-40B4-BE49-F238E27FC236}">
                <a16:creationId xmlns:a16="http://schemas.microsoft.com/office/drawing/2014/main" id="{B51F0560-45E1-7558-BBA8-583751E73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85741" y="5062325"/>
            <a:ext cx="914400" cy="914400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6A67752F-BFD9-5301-EB59-82F1C8DB7D81}"/>
              </a:ext>
            </a:extLst>
          </p:cNvPr>
          <p:cNvSpPr txBox="1"/>
          <p:nvPr/>
        </p:nvSpPr>
        <p:spPr>
          <a:xfrm>
            <a:off x="9091655" y="5179836"/>
            <a:ext cx="300151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4400" b="1">
                <a:solidFill>
                  <a:srgbClr val="162E4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s-ES" sz="4400" b="1">
                <a:solidFill>
                  <a:srgbClr val="E5BB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D4626C1-4A06-698E-B2DD-DDFA4B00E322}"/>
              </a:ext>
            </a:extLst>
          </p:cNvPr>
          <p:cNvSpPr txBox="1"/>
          <p:nvPr/>
        </p:nvSpPr>
        <p:spPr>
          <a:xfrm>
            <a:off x="9256722" y="1360380"/>
            <a:ext cx="261868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processing</a:t>
            </a:r>
            <a:endParaRPr lang="en-GB" sz="1600">
              <a:solidFill>
                <a:srgbClr val="2A9D8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E9C3DBC-4346-ACD5-D3D3-849A12709D8F}"/>
              </a:ext>
            </a:extLst>
          </p:cNvPr>
          <p:cNvSpPr txBox="1"/>
          <p:nvPr/>
        </p:nvSpPr>
        <p:spPr>
          <a:xfrm>
            <a:off x="8319499" y="584002"/>
            <a:ext cx="205021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collection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32A9943-A924-1E68-E7F4-F7C3D0BEBC71}"/>
              </a:ext>
            </a:extLst>
          </p:cNvPr>
          <p:cNvSpPr txBox="1"/>
          <p:nvPr/>
        </p:nvSpPr>
        <p:spPr>
          <a:xfrm>
            <a:off x="9736572" y="2241350"/>
            <a:ext cx="213883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8FA8B-C5EE-386D-1C7F-C3A4A2B4831A}"/>
              </a:ext>
            </a:extLst>
          </p:cNvPr>
          <p:cNvSpPr txBox="1"/>
          <p:nvPr/>
        </p:nvSpPr>
        <p:spPr>
          <a:xfrm>
            <a:off x="98833" y="253643"/>
            <a:ext cx="12266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1.</a:t>
            </a:r>
            <a:endParaRPr lang="en-GB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8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30AE70C-5C9E-B9FE-4FFC-6683C1ABFB5A}"/>
              </a:ext>
            </a:extLst>
          </p:cNvPr>
          <p:cNvSpPr/>
          <p:nvPr/>
        </p:nvSpPr>
        <p:spPr>
          <a:xfrm>
            <a:off x="-91787" y="1576247"/>
            <a:ext cx="13100555" cy="5165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94FA3-94EE-EF2C-7993-F4B2CF642377}"/>
              </a:ext>
            </a:extLst>
          </p:cNvPr>
          <p:cNvSpPr txBox="1"/>
          <p:nvPr/>
        </p:nvSpPr>
        <p:spPr>
          <a:xfrm>
            <a:off x="202442" y="159339"/>
            <a:ext cx="12843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2. 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89BE8FE-093F-F1B7-FD1B-8AA445125F78}"/>
              </a:ext>
            </a:extLst>
          </p:cNvPr>
          <p:cNvSpPr/>
          <p:nvPr/>
        </p:nvSpPr>
        <p:spPr>
          <a:xfrm>
            <a:off x="4047996" y="1972549"/>
            <a:ext cx="4646550" cy="2723931"/>
          </a:xfrm>
          <a:prstGeom prst="rect">
            <a:avLst/>
          </a:prstGeom>
          <a:solidFill>
            <a:srgbClr val="2A9D8F"/>
          </a:solidFill>
          <a:ln w="76200">
            <a:solidFill>
              <a:srgbClr val="E76F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6A53DA4D-9ADF-DB28-7807-CEE36B0E9240}"/>
              </a:ext>
            </a:extLst>
          </p:cNvPr>
          <p:cNvSpPr txBox="1"/>
          <p:nvPr/>
        </p:nvSpPr>
        <p:spPr>
          <a:xfrm>
            <a:off x="7485066" y="2004985"/>
            <a:ext cx="12241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sFSS</a:t>
            </a:r>
            <a:endParaRPr lang="en-US" sz="28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E6A462A-380F-2961-707D-07C52C6B6E80}"/>
              </a:ext>
            </a:extLst>
          </p:cNvPr>
          <p:cNvCxnSpPr>
            <a:cxnSpLocks/>
          </p:cNvCxnSpPr>
          <p:nvPr/>
        </p:nvCxnSpPr>
        <p:spPr>
          <a:xfrm flipH="1">
            <a:off x="4617690" y="2473402"/>
            <a:ext cx="5567" cy="1206280"/>
          </a:xfrm>
          <a:prstGeom prst="line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6BE1B6DA-4562-0D28-A30B-47A3D2E01C82}"/>
              </a:ext>
            </a:extLst>
          </p:cNvPr>
          <p:cNvCxnSpPr>
            <a:cxnSpLocks/>
          </p:cNvCxnSpPr>
          <p:nvPr/>
        </p:nvCxnSpPr>
        <p:spPr>
          <a:xfrm>
            <a:off x="4621402" y="3048081"/>
            <a:ext cx="734992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0EECD38-5ACA-67F1-8B77-8AEC608B6349}"/>
              </a:ext>
            </a:extLst>
          </p:cNvPr>
          <p:cNvCxnSpPr>
            <a:cxnSpLocks/>
          </p:cNvCxnSpPr>
          <p:nvPr/>
        </p:nvCxnSpPr>
        <p:spPr>
          <a:xfrm>
            <a:off x="4617690" y="3658705"/>
            <a:ext cx="734992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5D3CC62-DF75-0A89-3B76-D294853824E1}"/>
              </a:ext>
            </a:extLst>
          </p:cNvPr>
          <p:cNvCxnSpPr>
            <a:cxnSpLocks/>
          </p:cNvCxnSpPr>
          <p:nvPr/>
        </p:nvCxnSpPr>
        <p:spPr>
          <a:xfrm>
            <a:off x="6359754" y="3679682"/>
            <a:ext cx="927" cy="599581"/>
          </a:xfrm>
          <a:prstGeom prst="line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4A1149C-8C95-09FF-79E1-965CEA305096}"/>
              </a:ext>
            </a:extLst>
          </p:cNvPr>
          <p:cNvCxnSpPr>
            <a:cxnSpLocks/>
          </p:cNvCxnSpPr>
          <p:nvPr/>
        </p:nvCxnSpPr>
        <p:spPr>
          <a:xfrm>
            <a:off x="6364393" y="3647662"/>
            <a:ext cx="734992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73FE1A6-52F8-4FFC-35A4-7F6505F9932C}"/>
              </a:ext>
            </a:extLst>
          </p:cNvPr>
          <p:cNvCxnSpPr>
            <a:cxnSpLocks/>
          </p:cNvCxnSpPr>
          <p:nvPr/>
        </p:nvCxnSpPr>
        <p:spPr>
          <a:xfrm>
            <a:off x="6360681" y="4258286"/>
            <a:ext cx="734992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1CE154E-5CDA-7B97-29A0-1DACCA56DECB}"/>
              </a:ext>
            </a:extLst>
          </p:cNvPr>
          <p:cNvSpPr/>
          <p:nvPr/>
        </p:nvSpPr>
        <p:spPr>
          <a:xfrm>
            <a:off x="4273571" y="2123745"/>
            <a:ext cx="1330441" cy="523220"/>
          </a:xfrm>
          <a:prstGeom prst="rect">
            <a:avLst/>
          </a:prstGeom>
          <a:solidFill>
            <a:srgbClr val="E76F5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D1142AC-66A6-254D-DB72-E8E28FE700EE}"/>
              </a:ext>
            </a:extLst>
          </p:cNvPr>
          <p:cNvSpPr/>
          <p:nvPr/>
        </p:nvSpPr>
        <p:spPr>
          <a:xfrm>
            <a:off x="5356394" y="2786471"/>
            <a:ext cx="1330441" cy="523220"/>
          </a:xfrm>
          <a:prstGeom prst="rect">
            <a:avLst/>
          </a:prstGeom>
          <a:solidFill>
            <a:srgbClr val="F4A26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D4CEB7E7-253E-089C-68CE-30CA265572A4}"/>
              </a:ext>
            </a:extLst>
          </p:cNvPr>
          <p:cNvSpPr/>
          <p:nvPr/>
        </p:nvSpPr>
        <p:spPr>
          <a:xfrm>
            <a:off x="5352682" y="3383666"/>
            <a:ext cx="1330441" cy="523220"/>
          </a:xfrm>
          <a:prstGeom prst="rect">
            <a:avLst/>
          </a:prstGeom>
          <a:solidFill>
            <a:srgbClr val="F4A26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0CA48CF-39C1-6199-98C1-98B264B2DC75}"/>
              </a:ext>
            </a:extLst>
          </p:cNvPr>
          <p:cNvSpPr/>
          <p:nvPr/>
        </p:nvSpPr>
        <p:spPr>
          <a:xfrm>
            <a:off x="7103097" y="3388061"/>
            <a:ext cx="1330441" cy="523220"/>
          </a:xfrm>
          <a:prstGeom prst="rect">
            <a:avLst/>
          </a:prstGeom>
          <a:solidFill>
            <a:srgbClr val="E9C46A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50E3458-85E0-80C6-657F-2A71709C23D6}"/>
              </a:ext>
            </a:extLst>
          </p:cNvPr>
          <p:cNvSpPr/>
          <p:nvPr/>
        </p:nvSpPr>
        <p:spPr>
          <a:xfrm>
            <a:off x="7099385" y="3985256"/>
            <a:ext cx="1330441" cy="523220"/>
          </a:xfrm>
          <a:prstGeom prst="rect">
            <a:avLst/>
          </a:prstGeom>
          <a:solidFill>
            <a:srgbClr val="E9C46A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TextBox 31">
            <a:extLst>
              <a:ext uri="{FF2B5EF4-FFF2-40B4-BE49-F238E27FC236}">
                <a16:creationId xmlns:a16="http://schemas.microsoft.com/office/drawing/2014/main" id="{ABB0F545-454B-9AAA-402B-69E81B61F7CF}"/>
              </a:ext>
            </a:extLst>
          </p:cNvPr>
          <p:cNvSpPr txBox="1"/>
          <p:nvPr/>
        </p:nvSpPr>
        <p:spPr>
          <a:xfrm>
            <a:off x="4396920" y="2188843"/>
            <a:ext cx="1224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</a:p>
        </p:txBody>
      </p:sp>
      <p:sp>
        <p:nvSpPr>
          <p:cNvPr id="82" name="TextBox 31">
            <a:extLst>
              <a:ext uri="{FF2B5EF4-FFF2-40B4-BE49-F238E27FC236}">
                <a16:creationId xmlns:a16="http://schemas.microsoft.com/office/drawing/2014/main" id="{A9B0A529-D886-8CD2-01B8-3BF58D90C87E}"/>
              </a:ext>
            </a:extLst>
          </p:cNvPr>
          <p:cNvSpPr txBox="1"/>
          <p:nvPr/>
        </p:nvSpPr>
        <p:spPr>
          <a:xfrm>
            <a:off x="7140116" y="4046811"/>
            <a:ext cx="1224136" cy="400110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</a:p>
        </p:txBody>
      </p:sp>
      <p:pic>
        <p:nvPicPr>
          <p:cNvPr id="84" name="Gráfico 83" descr="Informática en la nube con relleno sólido">
            <a:extLst>
              <a:ext uri="{FF2B5EF4-FFF2-40B4-BE49-F238E27FC236}">
                <a16:creationId xmlns:a16="http://schemas.microsoft.com/office/drawing/2014/main" id="{76500A95-8EE3-8080-CF7C-983C113B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7593" y="2501243"/>
            <a:ext cx="692239" cy="692239"/>
          </a:xfrm>
          <a:prstGeom prst="rect">
            <a:avLst/>
          </a:prstGeom>
        </p:spPr>
      </p:pic>
      <p:sp>
        <p:nvSpPr>
          <p:cNvPr id="85" name="TextBox 10">
            <a:extLst>
              <a:ext uri="{FF2B5EF4-FFF2-40B4-BE49-F238E27FC236}">
                <a16:creationId xmlns:a16="http://schemas.microsoft.com/office/drawing/2014/main" id="{E70CD76E-CC1B-621B-980C-79D030CF4A06}"/>
              </a:ext>
            </a:extLst>
          </p:cNvPr>
          <p:cNvSpPr txBox="1"/>
          <p:nvPr/>
        </p:nvSpPr>
        <p:spPr>
          <a:xfrm>
            <a:off x="-96688" y="3105012"/>
            <a:ext cx="234230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team</a:t>
            </a:r>
            <a:endParaRPr lang="en-GB" sz="2800" b="1">
              <a:solidFill>
                <a:srgbClr val="26465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TextBox 77">
            <a:extLst>
              <a:ext uri="{FF2B5EF4-FFF2-40B4-BE49-F238E27FC236}">
                <a16:creationId xmlns:a16="http://schemas.microsoft.com/office/drawing/2014/main" id="{0EF8DD51-0874-EC39-2947-4695FC8E1BE3}"/>
              </a:ext>
            </a:extLst>
          </p:cNvPr>
          <p:cNvSpPr txBox="1"/>
          <p:nvPr/>
        </p:nvSpPr>
        <p:spPr>
          <a:xfrm>
            <a:off x="2458112" y="2924944"/>
            <a:ext cx="1723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n-GB" sz="2400">
              <a:solidFill>
                <a:srgbClr val="2A9D8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TextBox 33">
            <a:extLst>
              <a:ext uri="{FF2B5EF4-FFF2-40B4-BE49-F238E27FC236}">
                <a16:creationId xmlns:a16="http://schemas.microsoft.com/office/drawing/2014/main" id="{16583B0E-4020-A714-1362-33AA8CFD2EB9}"/>
              </a:ext>
            </a:extLst>
          </p:cNvPr>
          <p:cNvSpPr txBox="1"/>
          <p:nvPr/>
        </p:nvSpPr>
        <p:spPr>
          <a:xfrm>
            <a:off x="2302247" y="3399383"/>
            <a:ext cx="18724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endParaRPr lang="en-GB" sz="2400">
              <a:solidFill>
                <a:srgbClr val="2A9D8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91CBEE60-661D-7122-99A0-1E5249581E19}"/>
              </a:ext>
            </a:extLst>
          </p:cNvPr>
          <p:cNvCxnSpPr>
            <a:cxnSpLocks/>
          </p:cNvCxnSpPr>
          <p:nvPr/>
        </p:nvCxnSpPr>
        <p:spPr>
          <a:xfrm>
            <a:off x="2173613" y="3381853"/>
            <a:ext cx="1910901" cy="0"/>
          </a:xfrm>
          <a:prstGeom prst="straightConnector1">
            <a:avLst/>
          </a:prstGeom>
          <a:ln w="76200">
            <a:solidFill>
              <a:srgbClr val="515E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32B9C5E-9EA3-E052-D6B3-DC2CA5E31016}"/>
              </a:ext>
            </a:extLst>
          </p:cNvPr>
          <p:cNvCxnSpPr>
            <a:cxnSpLocks/>
          </p:cNvCxnSpPr>
          <p:nvPr/>
        </p:nvCxnSpPr>
        <p:spPr>
          <a:xfrm>
            <a:off x="6359754" y="4696480"/>
            <a:ext cx="0" cy="839235"/>
          </a:xfrm>
          <a:prstGeom prst="straightConnector1">
            <a:avLst/>
          </a:prstGeom>
          <a:ln w="76200">
            <a:solidFill>
              <a:srgbClr val="515E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3">
            <a:extLst>
              <a:ext uri="{FF2B5EF4-FFF2-40B4-BE49-F238E27FC236}">
                <a16:creationId xmlns:a16="http://schemas.microsoft.com/office/drawing/2014/main" id="{B96AE86D-65FF-0AF6-B886-A69A18B088DF}"/>
              </a:ext>
            </a:extLst>
          </p:cNvPr>
          <p:cNvSpPr txBox="1"/>
          <p:nvPr/>
        </p:nvSpPr>
        <p:spPr>
          <a:xfrm>
            <a:off x="5219153" y="5505936"/>
            <a:ext cx="249780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Reviewer</a:t>
            </a:r>
            <a:r>
              <a:rPr lang="en-GB" sz="2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Archiving</a:t>
            </a:r>
            <a:endParaRPr lang="en-US" sz="2400" b="1">
              <a:solidFill>
                <a:srgbClr val="26465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543ECED2-80E3-B0CA-8885-F5B86C2618DF}"/>
              </a:ext>
            </a:extLst>
          </p:cNvPr>
          <p:cNvSpPr txBox="1"/>
          <p:nvPr/>
        </p:nvSpPr>
        <p:spPr>
          <a:xfrm>
            <a:off x="5325851" y="4820089"/>
            <a:ext cx="24263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Share</a:t>
            </a:r>
            <a:endParaRPr lang="en-GB" sz="2400">
              <a:solidFill>
                <a:srgbClr val="2A9D8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0B649EC-D865-AC6E-ABD9-2464F8F6DC69}"/>
              </a:ext>
            </a:extLst>
          </p:cNvPr>
          <p:cNvCxnSpPr>
            <a:cxnSpLocks/>
          </p:cNvCxnSpPr>
          <p:nvPr/>
        </p:nvCxnSpPr>
        <p:spPr>
          <a:xfrm>
            <a:off x="8337755" y="4218039"/>
            <a:ext cx="1455391" cy="3049"/>
          </a:xfrm>
          <a:prstGeom prst="straightConnector1">
            <a:avLst/>
          </a:prstGeom>
          <a:ln w="76200">
            <a:solidFill>
              <a:srgbClr val="515E8E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0">
            <a:extLst>
              <a:ext uri="{FF2B5EF4-FFF2-40B4-BE49-F238E27FC236}">
                <a16:creationId xmlns:a16="http://schemas.microsoft.com/office/drawing/2014/main" id="{8678FA57-C6E1-3E97-7763-E4FFC0E70A04}"/>
              </a:ext>
            </a:extLst>
          </p:cNvPr>
          <p:cNvSpPr txBox="1"/>
          <p:nvPr/>
        </p:nvSpPr>
        <p:spPr>
          <a:xfrm>
            <a:off x="9768777" y="3985900"/>
            <a:ext cx="32399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 repository</a:t>
            </a:r>
            <a:endParaRPr lang="en-GB" sz="2800" b="1">
              <a:solidFill>
                <a:srgbClr val="26465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107" name="Conector: angular 4106">
            <a:extLst>
              <a:ext uri="{FF2B5EF4-FFF2-40B4-BE49-F238E27FC236}">
                <a16:creationId xmlns:a16="http://schemas.microsoft.com/office/drawing/2014/main" id="{C570BCDB-3533-15F5-B50D-8B63984553B1}"/>
              </a:ext>
            </a:extLst>
          </p:cNvPr>
          <p:cNvCxnSpPr>
            <a:cxnSpLocks/>
            <a:stCxn id="104" idx="3"/>
            <a:endCxn id="115" idx="2"/>
          </p:cNvCxnSpPr>
          <p:nvPr/>
        </p:nvCxnSpPr>
        <p:spPr>
          <a:xfrm flipV="1">
            <a:off x="7716953" y="4509120"/>
            <a:ext cx="3671820" cy="1596981"/>
          </a:xfrm>
          <a:prstGeom prst="bentConnector2">
            <a:avLst/>
          </a:prstGeom>
          <a:ln w="76200">
            <a:solidFill>
              <a:srgbClr val="E76F5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" name="TextBox 77">
            <a:extLst>
              <a:ext uri="{FF2B5EF4-FFF2-40B4-BE49-F238E27FC236}">
                <a16:creationId xmlns:a16="http://schemas.microsoft.com/office/drawing/2014/main" id="{C7714242-3C7C-872C-C8B6-7369D19AD484}"/>
              </a:ext>
            </a:extLst>
          </p:cNvPr>
          <p:cNvSpPr txBox="1"/>
          <p:nvPr/>
        </p:nvSpPr>
        <p:spPr>
          <a:xfrm>
            <a:off x="8506545" y="5669708"/>
            <a:ext cx="2426333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E76F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Access</a:t>
            </a:r>
          </a:p>
          <a:p>
            <a:pPr algn="ctr"/>
            <a:endParaRPr lang="en-US" sz="1200">
              <a:solidFill>
                <a:srgbClr val="E76F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>
                <a:solidFill>
                  <a:srgbClr val="E76F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(optional)</a:t>
            </a:r>
            <a:endParaRPr lang="en-GB" sz="2000">
              <a:solidFill>
                <a:srgbClr val="E76F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98">
            <a:extLst>
              <a:ext uri="{FF2B5EF4-FFF2-40B4-BE49-F238E27FC236}">
                <a16:creationId xmlns:a16="http://schemas.microsoft.com/office/drawing/2014/main" id="{D606F839-475F-9CDE-73FE-7A0252949637}"/>
              </a:ext>
            </a:extLst>
          </p:cNvPr>
          <p:cNvSpPr txBox="1"/>
          <p:nvPr/>
        </p:nvSpPr>
        <p:spPr>
          <a:xfrm>
            <a:off x="8683936" y="3736095"/>
            <a:ext cx="11438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Version </a:t>
            </a:r>
            <a:endParaRPr lang="en-GB" sz="2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8723EEBC-BB47-51A1-41C1-8BEA268AED6F}"/>
              </a:ext>
            </a:extLst>
          </p:cNvPr>
          <p:cNvSpPr txBox="1"/>
          <p:nvPr/>
        </p:nvSpPr>
        <p:spPr>
          <a:xfrm>
            <a:off x="8709202" y="4253026"/>
            <a:ext cx="12898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</a:t>
            </a:r>
            <a:endParaRPr lang="en-GB" sz="200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>
            <a:extLst>
              <a:ext uri="{FF2B5EF4-FFF2-40B4-BE49-F238E27FC236}">
                <a16:creationId xmlns:a16="http://schemas.microsoft.com/office/drawing/2014/main" id="{FDB454D1-786C-60FC-BBB1-F04051EC3F55}"/>
              </a:ext>
            </a:extLst>
          </p:cNvPr>
          <p:cNvSpPr/>
          <p:nvPr/>
        </p:nvSpPr>
        <p:spPr>
          <a:xfrm>
            <a:off x="1847528" y="1052736"/>
            <a:ext cx="9299968" cy="4645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74E1E-4940-E0C4-6C88-A923AFB7F9E0}"/>
              </a:ext>
            </a:extLst>
          </p:cNvPr>
          <p:cNvSpPr/>
          <p:nvPr/>
        </p:nvSpPr>
        <p:spPr>
          <a:xfrm>
            <a:off x="9703378" y="1503479"/>
            <a:ext cx="1359470" cy="4097735"/>
          </a:xfrm>
          <a:prstGeom prst="rect">
            <a:avLst/>
          </a:prstGeom>
          <a:solidFill>
            <a:srgbClr val="83C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3719E9C-DFCD-580B-372C-E61BA50678DC}"/>
              </a:ext>
            </a:extLst>
          </p:cNvPr>
          <p:cNvSpPr/>
          <p:nvPr/>
        </p:nvSpPr>
        <p:spPr>
          <a:xfrm>
            <a:off x="2334447" y="1503479"/>
            <a:ext cx="7289945" cy="4085761"/>
          </a:xfrm>
          <a:prstGeom prst="rect">
            <a:avLst/>
          </a:prstGeom>
          <a:solidFill>
            <a:srgbClr val="A8D6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DCB54-DAFE-E8AE-03FE-2056045872D2}"/>
              </a:ext>
            </a:extLst>
          </p:cNvPr>
          <p:cNvSpPr txBox="1"/>
          <p:nvPr/>
        </p:nvSpPr>
        <p:spPr>
          <a:xfrm>
            <a:off x="4958142" y="2189788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3E5B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endParaRPr lang="en-US" sz="1400" b="1">
              <a:solidFill>
                <a:srgbClr val="3E5B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80026-A96B-CB02-152C-021C17336CD6}"/>
              </a:ext>
            </a:extLst>
          </p:cNvPr>
          <p:cNvSpPr txBox="1"/>
          <p:nvPr/>
        </p:nvSpPr>
        <p:spPr>
          <a:xfrm>
            <a:off x="7464152" y="2082067"/>
            <a:ext cx="1585724" cy="523220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3553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83DDC-69C3-EF99-DAB1-E9349A56F9E8}"/>
              </a:ext>
            </a:extLst>
          </p:cNvPr>
          <p:cNvSpPr txBox="1"/>
          <p:nvPr/>
        </p:nvSpPr>
        <p:spPr>
          <a:xfrm>
            <a:off x="2639617" y="2993930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E76F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1400" b="1">
              <a:solidFill>
                <a:srgbClr val="E76F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2F8E7-C2B7-E591-3055-D57D48016EBD}"/>
              </a:ext>
            </a:extLst>
          </p:cNvPr>
          <p:cNvSpPr txBox="1"/>
          <p:nvPr/>
        </p:nvSpPr>
        <p:spPr>
          <a:xfrm>
            <a:off x="4962505" y="2998906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BFA05-E14A-C966-0B85-084D39FB5E24}"/>
              </a:ext>
            </a:extLst>
          </p:cNvPr>
          <p:cNvSpPr txBox="1"/>
          <p:nvPr/>
        </p:nvSpPr>
        <p:spPr>
          <a:xfrm>
            <a:off x="2639617" y="3873108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E76F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1400" b="1">
              <a:solidFill>
                <a:srgbClr val="E76F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D4F35-6D0A-5C23-F0D1-339F2BFC2A80}"/>
              </a:ext>
            </a:extLst>
          </p:cNvPr>
          <p:cNvSpPr txBox="1"/>
          <p:nvPr/>
        </p:nvSpPr>
        <p:spPr>
          <a:xfrm>
            <a:off x="4689647" y="3873107"/>
            <a:ext cx="2143627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err="1">
                <a:solidFill>
                  <a:srgbClr val="424B6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NameOfComputation</a:t>
            </a:r>
            <a:r>
              <a:rPr lang="en-GB" sz="1400" b="1">
                <a:solidFill>
                  <a:srgbClr val="424B6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1</a:t>
            </a:r>
            <a:endParaRPr lang="en-US" sz="1400" b="1">
              <a:solidFill>
                <a:srgbClr val="424B6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18A66-8D3D-E226-A6B0-B3EE89218440}"/>
              </a:ext>
            </a:extLst>
          </p:cNvPr>
          <p:cNvSpPr txBox="1"/>
          <p:nvPr/>
        </p:nvSpPr>
        <p:spPr>
          <a:xfrm>
            <a:off x="2639617" y="4921424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E76F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sz="1400" b="1">
              <a:solidFill>
                <a:srgbClr val="E76F5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062DA9-8CCD-EB92-C405-92278115FB5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43866" y="2343677"/>
            <a:ext cx="920286" cy="0"/>
          </a:xfrm>
          <a:prstGeom prst="straightConnector1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7B771D-B6C6-CC27-8D6A-41636E0B81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755367" y="3306683"/>
            <a:ext cx="6094" cy="566424"/>
          </a:xfrm>
          <a:prstGeom prst="straightConnector1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BAE46C-4CA5-8922-2B40-E0E0D6B08EDF}"/>
              </a:ext>
            </a:extLst>
          </p:cNvPr>
          <p:cNvSpPr txBox="1"/>
          <p:nvPr/>
        </p:nvSpPr>
        <p:spPr>
          <a:xfrm rot="16200000">
            <a:off x="27701" y="3392472"/>
            <a:ext cx="4085761" cy="307777"/>
          </a:xfrm>
          <a:prstGeom prst="rect">
            <a:avLst/>
          </a:prstGeom>
          <a:solidFill>
            <a:srgbClr val="A8D6C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(4) </a:t>
            </a:r>
            <a:r>
              <a:rPr lang="en-US" sz="1400" b="1" err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sFSS</a:t>
            </a:r>
            <a:r>
              <a:rPr lang="en-US" sz="1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Navigator</a:t>
            </a:r>
            <a:endParaRPr lang="en-GB" sz="1400" b="1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07C26-B06C-9114-40DF-6ECE1FFDA36D}"/>
              </a:ext>
            </a:extLst>
          </p:cNvPr>
          <p:cNvSpPr txBox="1"/>
          <p:nvPr/>
        </p:nvSpPr>
        <p:spPr>
          <a:xfrm>
            <a:off x="9857553" y="2882723"/>
            <a:ext cx="109354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09C1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Helvetica" panose="020B0604020202020204" pitchFamily="34" charset="0"/>
                <a:cs typeface="Helvetica" panose="020B0604020202020204" pitchFamily="34" charset="0"/>
              </a:rPr>
              <a:t>(3) GitHub </a:t>
            </a:r>
          </a:p>
          <a:p>
            <a:pPr algn="ctr"/>
            <a:r>
              <a:rPr lang="en-GB" sz="1400">
                <a:latin typeface="Helvetica" panose="020B0604020202020204" pitchFamily="34" charset="0"/>
                <a:cs typeface="Helvetica" panose="020B0604020202020204" pitchFamily="34" charset="0"/>
              </a:rPr>
              <a:t>repository</a:t>
            </a:r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E5193-63A3-55E1-740E-BB7244ABDEDD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6548229" y="3144333"/>
            <a:ext cx="3309324" cy="8462"/>
          </a:xfrm>
          <a:prstGeom prst="straightConnector1">
            <a:avLst/>
          </a:prstGeom>
          <a:ln w="38100">
            <a:solidFill>
              <a:srgbClr val="00554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0C5BFA-C87C-DEF2-F154-AA7ED76F643C}"/>
              </a:ext>
            </a:extLst>
          </p:cNvPr>
          <p:cNvSpPr txBox="1"/>
          <p:nvPr/>
        </p:nvSpPr>
        <p:spPr>
          <a:xfrm>
            <a:off x="2365641" y="1625378"/>
            <a:ext cx="72587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(1) standardized File System Structure (</a:t>
            </a:r>
            <a:r>
              <a:rPr lang="en-US" sz="1400" b="1" err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sFSS</a:t>
            </a:r>
            <a:r>
              <a:rPr lang="en-US" sz="1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template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54345-65FE-65FF-A52D-4E68A74FD40E}"/>
              </a:ext>
            </a:extLst>
          </p:cNvPr>
          <p:cNvSpPr txBox="1"/>
          <p:nvPr/>
        </p:nvSpPr>
        <p:spPr>
          <a:xfrm>
            <a:off x="4919793" y="4912196"/>
            <a:ext cx="1692099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3E689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endParaRPr lang="en-US" sz="1400" b="1">
              <a:solidFill>
                <a:srgbClr val="3E689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E7AFE-BACA-532C-2BF1-893B73B37B79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5761461" y="4180884"/>
            <a:ext cx="4382" cy="731312"/>
          </a:xfrm>
          <a:prstGeom prst="straightConnector1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C0DE05-8782-AB8B-7C13-3E5E097D6472}"/>
              </a:ext>
            </a:extLst>
          </p:cNvPr>
          <p:cNvSpPr txBox="1"/>
          <p:nvPr/>
        </p:nvSpPr>
        <p:spPr>
          <a:xfrm>
            <a:off x="7053940" y="3881841"/>
            <a:ext cx="2386298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err="1">
                <a:solidFill>
                  <a:srgbClr val="424B6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NameOfComputation</a:t>
            </a:r>
            <a:r>
              <a:rPr lang="en-GB" sz="1400" b="1">
                <a:solidFill>
                  <a:srgbClr val="424B6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</a:t>
            </a:r>
            <a:endParaRPr lang="en-US" sz="1400" b="1">
              <a:solidFill>
                <a:srgbClr val="424B6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B6DD32-0C99-B8EE-73BE-9D9E2EDCE08F}"/>
              </a:ext>
            </a:extLst>
          </p:cNvPr>
          <p:cNvSpPr txBox="1"/>
          <p:nvPr/>
        </p:nvSpPr>
        <p:spPr>
          <a:xfrm>
            <a:off x="7256475" y="4922700"/>
            <a:ext cx="1585724" cy="307777"/>
          </a:xfrm>
          <a:prstGeom prst="rect">
            <a:avLst/>
          </a:prstGeom>
          <a:solidFill>
            <a:srgbClr val="C8E4D9"/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solidFill>
                  <a:srgbClr val="25252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en-US" sz="1400" b="1">
              <a:solidFill>
                <a:srgbClr val="25252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2055ED9-3F4C-A901-6BB7-695259AAED6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343560" y="1586485"/>
            <a:ext cx="496365" cy="2318525"/>
          </a:xfrm>
          <a:prstGeom prst="bentConnector3">
            <a:avLst>
              <a:gd name="adj1" fmla="val 50000"/>
            </a:avLst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07B198-7B5B-E180-CA72-63D7BF3E653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310711" y="2428451"/>
            <a:ext cx="566425" cy="2322888"/>
          </a:xfrm>
          <a:prstGeom prst="bentConnector3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15DC83D-20FB-3085-33A7-D86AEAA94A5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226700" y="3386663"/>
            <a:ext cx="740540" cy="2328982"/>
          </a:xfrm>
          <a:prstGeom prst="bentConnector3">
            <a:avLst>
              <a:gd name="adj1" fmla="val 50000"/>
            </a:avLst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FCA587B-BD97-D2C3-06E6-09C259B4D430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rot="16200000" flipH="1">
            <a:off x="6534491" y="3407854"/>
            <a:ext cx="741816" cy="2287876"/>
          </a:xfrm>
          <a:prstGeom prst="bentConnector3">
            <a:avLst>
              <a:gd name="adj1" fmla="val 50000"/>
            </a:avLst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15E2923-5622-C066-73EA-0CFE4EAADF6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rot="16200000" flipH="1">
            <a:off x="6713649" y="2348401"/>
            <a:ext cx="575158" cy="2491722"/>
          </a:xfrm>
          <a:prstGeom prst="bentConnector3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2668E87-3443-4334-3EF9-9D94E50023C3}"/>
              </a:ext>
            </a:extLst>
          </p:cNvPr>
          <p:cNvSpPr txBox="1"/>
          <p:nvPr/>
        </p:nvSpPr>
        <p:spPr>
          <a:xfrm>
            <a:off x="7166822" y="2880890"/>
            <a:ext cx="18389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+ documentation</a:t>
            </a:r>
            <a:endParaRPr lang="en-GB" sz="1200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E4AB05-2EF5-DA5D-902C-7D5216ECAEAE}"/>
              </a:ext>
            </a:extLst>
          </p:cNvPr>
          <p:cNvSpPr txBox="1"/>
          <p:nvPr/>
        </p:nvSpPr>
        <p:spPr>
          <a:xfrm>
            <a:off x="4151784" y="5281463"/>
            <a:ext cx="3562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(2) Documentation in (pre-defined) files</a:t>
            </a:r>
            <a:endParaRPr lang="en-GB" sz="1400" b="1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C0A7A9-3E94-F193-C3E5-B0562103D59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51004" y="2497565"/>
            <a:ext cx="4363" cy="501341"/>
          </a:xfrm>
          <a:prstGeom prst="straightConnector1">
            <a:avLst/>
          </a:prstGeom>
          <a:ln w="57150">
            <a:solidFill>
              <a:srgbClr val="0055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01FC93-3A71-8075-010B-2479803CEB90}"/>
              </a:ext>
            </a:extLst>
          </p:cNvPr>
          <p:cNvSpPr txBox="1"/>
          <p:nvPr/>
        </p:nvSpPr>
        <p:spPr>
          <a:xfrm>
            <a:off x="119336" y="116632"/>
            <a:ext cx="12843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3. 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06415-F574-8BE2-D226-6977BEAE1A67}"/>
              </a:ext>
            </a:extLst>
          </p:cNvPr>
          <p:cNvSpPr txBox="1"/>
          <p:nvPr/>
        </p:nvSpPr>
        <p:spPr>
          <a:xfrm>
            <a:off x="1916690" y="1104999"/>
            <a:ext cx="9146158" cy="307777"/>
          </a:xfrm>
          <a:prstGeom prst="rect">
            <a:avLst/>
          </a:prstGeom>
          <a:solidFill>
            <a:srgbClr val="83C7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(5) ENCORE user documentation</a:t>
            </a:r>
            <a:endParaRPr lang="en-GB" sz="1400" b="1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4901A-833D-7B41-326F-315DBCC104CA}"/>
              </a:ext>
            </a:extLst>
          </p:cNvPr>
          <p:cNvSpPr/>
          <p:nvPr/>
        </p:nvSpPr>
        <p:spPr>
          <a:xfrm>
            <a:off x="3647728" y="-99392"/>
            <a:ext cx="8136904" cy="72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E47EC-6B9B-EE28-92B1-190DF5EA2CD1}"/>
              </a:ext>
            </a:extLst>
          </p:cNvPr>
          <p:cNvSpPr txBox="1"/>
          <p:nvPr/>
        </p:nvSpPr>
        <p:spPr>
          <a:xfrm>
            <a:off x="4367808" y="95251"/>
            <a:ext cx="6947736" cy="6863417"/>
          </a:xfrm>
          <a:prstGeom prst="rect">
            <a:avLst/>
          </a:prstGeom>
          <a:solidFill>
            <a:schemeClr val="bg1"/>
          </a:solidFill>
          <a:ln w="3175">
            <a:solidFill>
              <a:srgbClr val="26465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ID_ProjectName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00_README-FIRST.{md, txt}</a:t>
            </a:r>
          </a:p>
          <a:p>
            <a:pPr lvl="5"/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0_GETTINGSTARTED.{docx, </a:t>
            </a:r>
            <a:r>
              <a:rPr lang="en-US" sz="1000" err="1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tex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txt, html}</a:t>
            </a:r>
          </a:p>
          <a:p>
            <a:pPr lvl="5"/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0_PROJECT.md</a:t>
            </a:r>
          </a:p>
          <a:p>
            <a:pPr lvl="5"/>
            <a:r>
              <a:rPr lang="en-GB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1_Step-by-Step-ENCORE-Guide.{docx,pdf}</a:t>
            </a:r>
          </a:p>
          <a:p>
            <a:pPr lvl="5"/>
            <a:r>
              <a:rPr lang="en-GB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2_CITATION.{md, txt}</a:t>
            </a:r>
          </a:p>
          <a:p>
            <a:pPr lvl="5"/>
            <a:r>
              <a:rPr lang="en-GB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Navigate.py / Navigate_U.sh / Test_Navigate_Module.py</a:t>
            </a:r>
          </a:p>
          <a:p>
            <a:pPr lvl="5"/>
            <a:r>
              <a:rPr lang="en-GB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Navigation.conf</a:t>
            </a:r>
          </a:p>
          <a:p>
            <a:endParaRPr lang="en-US" sz="1000" b="1">
              <a:solidFill>
                <a:srgbClr val="264653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.navigate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endParaRPr lang="en-GB" sz="1000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b="1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000" b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	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  <a:endParaRPr lang="en-US" sz="1000" b="1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NameOfDataset_1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Meta</a:t>
            </a:r>
            <a:r>
              <a:rPr lang="en-US" sz="1000">
                <a:solidFill>
                  <a:schemeClr val="accent6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Processed</a:t>
            </a:r>
            <a:r>
              <a:rPr lang="en-US" sz="100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 </a:t>
            </a:r>
            <a:r>
              <a:rPr lang="en-US" sz="100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68275" indent="-168275">
              <a:buFont typeface="Courier New" panose="02070309020205020404" pitchFamily="49" charset="0"/>
              <a:buChar char="o"/>
            </a:pPr>
            <a:r>
              <a:rPr lang="en-US" sz="1000" b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Processing</a:t>
            </a:r>
            <a:r>
              <a:rPr lang="en-US" sz="1000" b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	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README.md, github.txt, </a:t>
            </a:r>
            <a:r>
              <a:rPr lang="en-US" sz="1000" err="1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gitignore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-templates</a:t>
            </a:r>
            <a:endParaRPr lang="en-US" sz="1000" b="1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.git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0_SoftwareEnvironment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Anaconda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0_README-General.md, 0_README-ProjectSpecific.md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C++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000" err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Matlab</a:t>
            </a:r>
            <a:endParaRPr lang="en-US" sz="1000">
              <a:solidFill>
                <a:srgbClr val="264653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</a:p>
          <a:p>
            <a:pPr marL="1082675" lvl="2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</a:t>
            </a:r>
          </a:p>
          <a:p>
            <a:pPr marL="1203325" lvl="2" indent="-28892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NameOfDataset_1</a:t>
            </a:r>
          </a:p>
          <a:p>
            <a:pPr marL="1539875" lvl="3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Meta</a:t>
            </a:r>
          </a:p>
          <a:p>
            <a:pPr marL="1539875" lvl="3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Processed</a:t>
            </a:r>
          </a:p>
          <a:p>
            <a:pPr marL="1539875" lvl="3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1E28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NameOfComputation_1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r>
              <a:rPr lang="en-US" sz="1000">
                <a:solidFill>
                  <a:srgbClr val="558ED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  <a:endParaRPr lang="en-US" sz="1000" b="1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CodeDocumentation</a:t>
            </a:r>
            <a:r>
              <a:rPr lang="en-US" sz="1000">
                <a:solidFill>
                  <a:srgbClr val="194B7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>
                <a:solidFill>
                  <a:srgbClr val="558ED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0_README.md</a:t>
            </a:r>
            <a:endParaRPr lang="en-US" sz="1000" b="1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</a:t>
            </a:r>
          </a:p>
          <a:p>
            <a:pPr marL="1539875" lvl="3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NameOfDataset_1</a:t>
            </a:r>
          </a:p>
          <a:p>
            <a:pPr marL="1889125" lvl="4" indent="-169863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Meta</a:t>
            </a:r>
          </a:p>
          <a:p>
            <a:pPr marL="1889125" lvl="4" indent="-169863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Processed</a:t>
            </a:r>
          </a:p>
          <a:p>
            <a:pPr marL="1889125" lvl="4" indent="-169863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E76F5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NoteBooks</a:t>
            </a:r>
            <a:r>
              <a:rPr lang="en-US" sz="1000">
                <a:solidFill>
                  <a:srgbClr val="558ED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Results</a:t>
            </a:r>
            <a:r>
              <a:rPr lang="en-US" sz="1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Settings</a:t>
            </a:r>
            <a:r>
              <a:rPr lang="en-US" sz="1000">
                <a:solidFill>
                  <a:srgbClr val="558ED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69863" indent="-169863">
              <a:buFont typeface="Courier New" panose="02070309020205020404" pitchFamily="49" charset="0"/>
              <a:buChar char="o"/>
            </a:pPr>
            <a:r>
              <a:rPr lang="en-US" sz="1000" b="1" err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ProjectDocumentation</a:t>
            </a:r>
            <a:r>
              <a:rPr lang="en-US" sz="1000">
                <a:solidFill>
                  <a:srgbClr val="558ED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	</a:t>
            </a:r>
            <a:r>
              <a:rPr lang="en-US" sz="1000" err="1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LabJournal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.{docx, </a:t>
            </a:r>
            <a:r>
              <a:rPr lang="en-US" sz="1000" err="1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tex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md, txt}</a:t>
            </a:r>
            <a:endParaRPr lang="en-US" sz="1000" b="1">
              <a:solidFill>
                <a:srgbClr val="E0AE3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 err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BackgroundDocumentation</a:t>
            </a:r>
            <a:endParaRPr lang="en-US" sz="1000">
              <a:solidFill>
                <a:srgbClr val="264653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Literature</a:t>
            </a:r>
            <a:r>
              <a:rPr lang="en-US" sz="1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1000" err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MyPresentations</a:t>
            </a:r>
            <a:r>
              <a:rPr lang="en-US" sz="1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68275" indent="-168275">
              <a:buFont typeface="Courier New" panose="02070309020205020404" pitchFamily="49" charset="0"/>
              <a:buChar char="o"/>
            </a:pPr>
            <a:r>
              <a:rPr lang="en-US" sz="1000" b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Manuscript</a:t>
            </a:r>
            <a:r>
              <a:rPr lang="en-US" sz="1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  <a:p>
            <a:pPr marL="168275" indent="-168275">
              <a:buFont typeface="Courier New" panose="02070309020205020404" pitchFamily="49" charset="0"/>
              <a:buChar char="o"/>
            </a:pPr>
            <a:r>
              <a:rPr lang="en-US" sz="1000" b="1">
                <a:solidFill>
                  <a:srgbClr val="2646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Sharing                      	</a:t>
            </a:r>
            <a:r>
              <a:rPr lang="en-US" sz="1000">
                <a:solidFill>
                  <a:srgbClr val="E0AE3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0_README.md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ACA5C-C919-26B1-7803-C5EA48056604}"/>
              </a:ext>
            </a:extLst>
          </p:cNvPr>
          <p:cNvSpPr txBox="1"/>
          <p:nvPr/>
        </p:nvSpPr>
        <p:spPr>
          <a:xfrm>
            <a:off x="306284" y="260648"/>
            <a:ext cx="13972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4. </a:t>
            </a:r>
            <a:endParaRPr lang="en-GB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DFF449-9994-EE05-D287-1C4DE815BD79}"/>
              </a:ext>
            </a:extLst>
          </p:cNvPr>
          <p:cNvSpPr/>
          <p:nvPr/>
        </p:nvSpPr>
        <p:spPr>
          <a:xfrm>
            <a:off x="1566494" y="655087"/>
            <a:ext cx="9071172" cy="5983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48289-D7E6-F51E-9D62-37A98AD7C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"/>
          <a:stretch/>
        </p:blipFill>
        <p:spPr>
          <a:xfrm>
            <a:off x="6106772" y="3701967"/>
            <a:ext cx="4530894" cy="2906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3AF13-C892-A729-18B2-A1B6031A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440"/>
          <a:stretch/>
        </p:blipFill>
        <p:spPr>
          <a:xfrm>
            <a:off x="1591513" y="655087"/>
            <a:ext cx="4484921" cy="304688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0A2EF-AF1A-ED6E-26FC-858AEFB80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058" b="-1"/>
          <a:stretch/>
        </p:blipFill>
        <p:spPr>
          <a:xfrm>
            <a:off x="1602683" y="3671325"/>
            <a:ext cx="4473751" cy="2966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CA778-AD0A-D6C2-B44B-26FA68AA6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" r="-1"/>
          <a:stretch/>
        </p:blipFill>
        <p:spPr>
          <a:xfrm>
            <a:off x="6141164" y="639397"/>
            <a:ext cx="4546913" cy="3036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A6604A-AB56-04B7-F659-561BACE8ACDE}"/>
              </a:ext>
            </a:extLst>
          </p:cNvPr>
          <p:cNvSpPr txBox="1"/>
          <p:nvPr/>
        </p:nvSpPr>
        <p:spPr>
          <a:xfrm>
            <a:off x="263352" y="19838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5. 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754E-36B3-FBA0-E7ED-3834F010647F}"/>
              </a:ext>
            </a:extLst>
          </p:cNvPr>
          <p:cNvSpPr txBox="1"/>
          <p:nvPr/>
        </p:nvSpPr>
        <p:spPr>
          <a:xfrm>
            <a:off x="5350737" y="90872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  <a:endParaRPr lang="en-GB" b="1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4D6AF-729B-B182-9E18-4A9BA1F5C237}"/>
              </a:ext>
            </a:extLst>
          </p:cNvPr>
          <p:cNvSpPr txBox="1"/>
          <p:nvPr/>
        </p:nvSpPr>
        <p:spPr>
          <a:xfrm>
            <a:off x="9912424" y="913076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  <a:endParaRPr lang="en-GB" b="1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74DD8-44D1-753A-8490-5D24AAFAA78D}"/>
              </a:ext>
            </a:extLst>
          </p:cNvPr>
          <p:cNvSpPr txBox="1"/>
          <p:nvPr/>
        </p:nvSpPr>
        <p:spPr>
          <a:xfrm>
            <a:off x="5330942" y="386104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  <a:endParaRPr lang="en-GB" b="1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3BFA4-700C-B1C9-B097-AB6C7F629DF6}"/>
              </a:ext>
            </a:extLst>
          </p:cNvPr>
          <p:cNvSpPr txBox="1"/>
          <p:nvPr/>
        </p:nvSpPr>
        <p:spPr>
          <a:xfrm>
            <a:off x="9912424" y="386104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  <a:endParaRPr lang="en-GB" b="1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5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3A7E80-B495-F190-1C3D-225B812D3154}"/>
              </a:ext>
            </a:extLst>
          </p:cNvPr>
          <p:cNvSpPr/>
          <p:nvPr/>
        </p:nvSpPr>
        <p:spPr>
          <a:xfrm>
            <a:off x="517818" y="665896"/>
            <a:ext cx="11468175" cy="6188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2CB4B8E-B766-5EE5-380E-5492EB8F8975}"/>
              </a:ext>
            </a:extLst>
          </p:cNvPr>
          <p:cNvSpPr/>
          <p:nvPr/>
        </p:nvSpPr>
        <p:spPr>
          <a:xfrm>
            <a:off x="10124542" y="1700375"/>
            <a:ext cx="1861452" cy="515398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5ABA4E9-D581-8CBD-0D92-3D45CA7AC27E}"/>
              </a:ext>
            </a:extLst>
          </p:cNvPr>
          <p:cNvSpPr/>
          <p:nvPr/>
        </p:nvSpPr>
        <p:spPr>
          <a:xfrm>
            <a:off x="2088085" y="3445384"/>
            <a:ext cx="977994" cy="341261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2C28D05-B21C-9087-2761-DD04B4214D83}"/>
              </a:ext>
            </a:extLst>
          </p:cNvPr>
          <p:cNvSpPr/>
          <p:nvPr/>
        </p:nvSpPr>
        <p:spPr>
          <a:xfrm>
            <a:off x="4086875" y="2869320"/>
            <a:ext cx="911612" cy="39886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2C2A8F-1148-592E-BEAA-EB5E7487FC0D}"/>
              </a:ext>
            </a:extLst>
          </p:cNvPr>
          <p:cNvSpPr/>
          <p:nvPr/>
        </p:nvSpPr>
        <p:spPr>
          <a:xfrm>
            <a:off x="6102759" y="2240099"/>
            <a:ext cx="944224" cy="463675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2E44C8-5282-1D7F-428E-994D257FBE10}"/>
              </a:ext>
            </a:extLst>
          </p:cNvPr>
          <p:cNvSpPr/>
          <p:nvPr/>
        </p:nvSpPr>
        <p:spPr>
          <a:xfrm>
            <a:off x="8124930" y="1574058"/>
            <a:ext cx="955916" cy="52803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06E2D59-9975-8FD2-B972-702B9575A425}"/>
              </a:ext>
            </a:extLst>
          </p:cNvPr>
          <p:cNvSpPr/>
          <p:nvPr/>
        </p:nvSpPr>
        <p:spPr>
          <a:xfrm rot="19524599">
            <a:off x="1893135" y="3197299"/>
            <a:ext cx="1138435" cy="669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9C93EF-744C-96E0-221B-7D3ADE9A7D0A}"/>
              </a:ext>
            </a:extLst>
          </p:cNvPr>
          <p:cNvSpPr/>
          <p:nvPr/>
        </p:nvSpPr>
        <p:spPr>
          <a:xfrm rot="19524599">
            <a:off x="3882495" y="2611081"/>
            <a:ext cx="1138435" cy="669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8B367AB-5DAE-9E45-2B64-1008C58027E5}"/>
              </a:ext>
            </a:extLst>
          </p:cNvPr>
          <p:cNvSpPr/>
          <p:nvPr/>
        </p:nvSpPr>
        <p:spPr>
          <a:xfrm rot="19524599">
            <a:off x="5860153" y="2026672"/>
            <a:ext cx="1138435" cy="669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D7A6B72-5C1F-1B5F-267C-9E24DDF8F4FE}"/>
              </a:ext>
            </a:extLst>
          </p:cNvPr>
          <p:cNvSpPr/>
          <p:nvPr/>
        </p:nvSpPr>
        <p:spPr>
          <a:xfrm rot="19524599">
            <a:off x="7933761" y="1370242"/>
            <a:ext cx="1138435" cy="669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ACB504B-654C-3312-B6DD-9348E80F93A2}"/>
              </a:ext>
            </a:extLst>
          </p:cNvPr>
          <p:cNvSpPr/>
          <p:nvPr/>
        </p:nvSpPr>
        <p:spPr>
          <a:xfrm rot="19524599">
            <a:off x="8812687" y="735121"/>
            <a:ext cx="1138435" cy="669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561AF8B-B837-D745-EE32-741BEF341412}"/>
              </a:ext>
            </a:extLst>
          </p:cNvPr>
          <p:cNvSpPr/>
          <p:nvPr/>
        </p:nvSpPr>
        <p:spPr>
          <a:xfrm rot="19545268">
            <a:off x="2089816" y="3794771"/>
            <a:ext cx="1101048" cy="288032"/>
          </a:xfrm>
          <a:prstGeom prst="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0864D4-2C7D-5F69-C4D3-A628CE73D398}"/>
              </a:ext>
            </a:extLst>
          </p:cNvPr>
          <p:cNvSpPr/>
          <p:nvPr/>
        </p:nvSpPr>
        <p:spPr>
          <a:xfrm rot="19545268">
            <a:off x="4061057" y="3170299"/>
            <a:ext cx="1143864" cy="288032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E8074E-DE97-6157-2542-C016D458CBAE}"/>
              </a:ext>
            </a:extLst>
          </p:cNvPr>
          <p:cNvSpPr/>
          <p:nvPr/>
        </p:nvSpPr>
        <p:spPr>
          <a:xfrm rot="19545268">
            <a:off x="6103151" y="2506081"/>
            <a:ext cx="1101048" cy="288032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F9431C-4D34-E99E-7F84-913CB791CD02}"/>
              </a:ext>
            </a:extLst>
          </p:cNvPr>
          <p:cNvSpPr/>
          <p:nvPr/>
        </p:nvSpPr>
        <p:spPr>
          <a:xfrm rot="19545268">
            <a:off x="8093802" y="1870235"/>
            <a:ext cx="1147463" cy="28803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14C80-57E1-EE72-4666-01E7D1FE009B}"/>
              </a:ext>
            </a:extLst>
          </p:cNvPr>
          <p:cNvSpPr txBox="1"/>
          <p:nvPr/>
        </p:nvSpPr>
        <p:spPr>
          <a:xfrm>
            <a:off x="173984" y="-16162"/>
            <a:ext cx="16865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FIGURE 6. 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4863BF8-F802-6F0A-1C90-92EDCF2325F4}"/>
              </a:ext>
            </a:extLst>
          </p:cNvPr>
          <p:cNvSpPr/>
          <p:nvPr/>
        </p:nvSpPr>
        <p:spPr>
          <a:xfrm>
            <a:off x="856381" y="3864058"/>
            <a:ext cx="1656184" cy="864096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92C6BE1-58A1-5FA2-440C-E56D1BE4FA7F}"/>
              </a:ext>
            </a:extLst>
          </p:cNvPr>
          <p:cNvSpPr/>
          <p:nvPr/>
        </p:nvSpPr>
        <p:spPr>
          <a:xfrm>
            <a:off x="3010287" y="3227991"/>
            <a:ext cx="1512000" cy="864096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61E2B0B-8F65-8E90-EFA9-D03E1A075043}"/>
              </a:ext>
            </a:extLst>
          </p:cNvPr>
          <p:cNvSpPr/>
          <p:nvPr/>
        </p:nvSpPr>
        <p:spPr>
          <a:xfrm>
            <a:off x="5016048" y="2581288"/>
            <a:ext cx="1512000" cy="864096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69ACE6-887D-1441-4F0B-F1F030A56026}"/>
              </a:ext>
            </a:extLst>
          </p:cNvPr>
          <p:cNvSpPr/>
          <p:nvPr/>
        </p:nvSpPr>
        <p:spPr>
          <a:xfrm>
            <a:off x="7032272" y="1933216"/>
            <a:ext cx="1512000" cy="864096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6CA2681-5B43-4E3E-D650-38EE436F0731}"/>
              </a:ext>
            </a:extLst>
          </p:cNvPr>
          <p:cNvSpPr/>
          <p:nvPr/>
        </p:nvSpPr>
        <p:spPr>
          <a:xfrm>
            <a:off x="9048496" y="1285144"/>
            <a:ext cx="1512000" cy="864096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66E2519-BFFA-E2C6-21E9-1EFA809DF05F}"/>
              </a:ext>
            </a:extLst>
          </p:cNvPr>
          <p:cNvSpPr txBox="1"/>
          <p:nvPr/>
        </p:nvSpPr>
        <p:spPr>
          <a:xfrm>
            <a:off x="669517" y="669967"/>
            <a:ext cx="411835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6600" b="1">
                <a:solidFill>
                  <a:srgbClr val="162E4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s-ES" sz="6600" b="1">
                <a:solidFill>
                  <a:srgbClr val="E5BB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936ADB-47C5-C0D7-C5CA-928002C3BFE6}"/>
              </a:ext>
            </a:extLst>
          </p:cNvPr>
          <p:cNvSpPr txBox="1"/>
          <p:nvPr/>
        </p:nvSpPr>
        <p:spPr>
          <a:xfrm>
            <a:off x="829274" y="4114001"/>
            <a:ext cx="123927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2018/19 </a:t>
            </a:r>
            <a:endParaRPr lang="es-ES" sz="20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AB4FDA5-160E-D0EB-6561-94E8C6B49E8D}"/>
              </a:ext>
            </a:extLst>
          </p:cNvPr>
          <p:cNvSpPr txBox="1"/>
          <p:nvPr/>
        </p:nvSpPr>
        <p:spPr>
          <a:xfrm>
            <a:off x="3198789" y="3463948"/>
            <a:ext cx="86342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2020</a:t>
            </a:r>
            <a:endParaRPr lang="es-ES" sz="20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33B6ED-982A-1491-2D87-BB7C9B5078FA}"/>
              </a:ext>
            </a:extLst>
          </p:cNvPr>
          <p:cNvSpPr txBox="1"/>
          <p:nvPr/>
        </p:nvSpPr>
        <p:spPr>
          <a:xfrm>
            <a:off x="5141604" y="2813281"/>
            <a:ext cx="86342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2021</a:t>
            </a:r>
            <a:endParaRPr lang="es-ES" sz="20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091A55B-46B2-6968-C389-3A5125A5F3CC}"/>
              </a:ext>
            </a:extLst>
          </p:cNvPr>
          <p:cNvSpPr txBox="1"/>
          <p:nvPr/>
        </p:nvSpPr>
        <p:spPr>
          <a:xfrm>
            <a:off x="7213944" y="2155912"/>
            <a:ext cx="86342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2022</a:t>
            </a:r>
            <a:endParaRPr lang="es-ES" sz="20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A0972E-B6C5-C02F-432C-A4AEAE2E11D6}"/>
              </a:ext>
            </a:extLst>
          </p:cNvPr>
          <p:cNvSpPr txBox="1"/>
          <p:nvPr/>
        </p:nvSpPr>
        <p:spPr>
          <a:xfrm>
            <a:off x="9222720" y="1515973"/>
            <a:ext cx="86342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2023</a:t>
            </a:r>
            <a:endParaRPr lang="es-ES" sz="2000" b="1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5552AE-DD53-5553-C121-06D2374E5DD0}"/>
              </a:ext>
            </a:extLst>
          </p:cNvPr>
          <p:cNvSpPr txBox="1"/>
          <p:nvPr/>
        </p:nvSpPr>
        <p:spPr>
          <a:xfrm>
            <a:off x="2907241" y="6080926"/>
            <a:ext cx="136699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GitHub organization account</a:t>
            </a:r>
            <a:endParaRPr lang="es-E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DE8204-0B5C-E9E0-D540-17CECEEDF9C2}"/>
              </a:ext>
            </a:extLst>
          </p:cNvPr>
          <p:cNvSpPr txBox="1"/>
          <p:nvPr/>
        </p:nvSpPr>
        <p:spPr>
          <a:xfrm>
            <a:off x="889486" y="4593618"/>
            <a:ext cx="118226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>
                <a:latin typeface="Helvetica" panose="020B0604020202020204" pitchFamily="34" charset="0"/>
                <a:cs typeface="Helvetica" panose="020B0604020202020204" pitchFamily="34" charset="0"/>
              </a:rPr>
              <a:t>Initial discussions about reproducibility for research and support</a:t>
            </a:r>
            <a:endParaRPr lang="es-E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0D8F3E1-975F-29CD-7F22-FE6587B74F09}"/>
              </a:ext>
            </a:extLst>
          </p:cNvPr>
          <p:cNvSpPr txBox="1"/>
          <p:nvPr/>
        </p:nvSpPr>
        <p:spPr>
          <a:xfrm>
            <a:off x="3057152" y="4571224"/>
            <a:ext cx="10245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Evaluation. General experience </a:t>
            </a:r>
            <a:endParaRPr lang="es-E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14A6945-8F4A-7829-C7CA-8171830B2B6A}"/>
              </a:ext>
            </a:extLst>
          </p:cNvPr>
          <p:cNvSpPr txBox="1"/>
          <p:nvPr/>
        </p:nvSpPr>
        <p:spPr>
          <a:xfrm>
            <a:off x="6976954" y="2852646"/>
            <a:ext cx="1196542" cy="2123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First version of the FSS Navigator</a:t>
            </a:r>
          </a:p>
          <a:p>
            <a:pPr algn="ctr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Evaluation. Reproducibility</a:t>
            </a:r>
          </a:p>
          <a:p>
            <a:pPr algn="ctr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s-E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039B41-8CFA-E8ED-2D29-32F63D5234E2}"/>
              </a:ext>
            </a:extLst>
          </p:cNvPr>
          <p:cNvSpPr txBox="1"/>
          <p:nvPr/>
        </p:nvSpPr>
        <p:spPr>
          <a:xfrm>
            <a:off x="4782679" y="4123434"/>
            <a:ext cx="151619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Evaluation. Implementations</a:t>
            </a:r>
            <a:endParaRPr lang="es-E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50540F0-4D67-6B08-AC6A-12B3D0CC91D5}"/>
              </a:ext>
            </a:extLst>
          </p:cNvPr>
          <p:cNvSpPr txBox="1"/>
          <p:nvPr/>
        </p:nvSpPr>
        <p:spPr>
          <a:xfrm>
            <a:off x="9016100" y="2796309"/>
            <a:ext cx="1179147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541338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Revision of documentation</a:t>
            </a:r>
          </a:p>
          <a:p>
            <a:pPr algn="ctr" defTabSz="541338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Improved the FSS Navigator</a:t>
            </a:r>
          </a:p>
          <a:p>
            <a:pPr algn="ctr" defTabSz="541338"/>
            <a:endParaRPr lang="en-US" sz="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541338"/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4F222CD-BD90-FCD6-D246-DED9CE25668C}"/>
              </a:ext>
            </a:extLst>
          </p:cNvPr>
          <p:cNvSpPr txBox="1"/>
          <p:nvPr/>
        </p:nvSpPr>
        <p:spPr>
          <a:xfrm>
            <a:off x="3066079" y="5301208"/>
            <a:ext cx="9961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F4A26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ENCORE </a:t>
            </a:r>
          </a:p>
          <a:p>
            <a:pPr algn="ctr"/>
            <a:r>
              <a:rPr lang="es-ES" sz="1400" b="1">
                <a:solidFill>
                  <a:srgbClr val="F4A26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v.1.0.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CB82607-DFC2-F388-9C8B-C5720986F773}"/>
              </a:ext>
            </a:extLst>
          </p:cNvPr>
          <p:cNvSpPr txBox="1"/>
          <p:nvPr/>
        </p:nvSpPr>
        <p:spPr>
          <a:xfrm>
            <a:off x="3073787" y="3882622"/>
            <a:ext cx="1008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F4A26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ENCORE </a:t>
            </a:r>
          </a:p>
          <a:p>
            <a:pPr algn="ctr"/>
            <a:r>
              <a:rPr lang="es-ES" sz="1400" b="1">
                <a:solidFill>
                  <a:srgbClr val="F4A26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v.2.0.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FED1E93-9F94-6683-681C-4DDC68004F21}"/>
              </a:ext>
            </a:extLst>
          </p:cNvPr>
          <p:cNvSpPr txBox="1"/>
          <p:nvPr/>
        </p:nvSpPr>
        <p:spPr>
          <a:xfrm rot="16200000">
            <a:off x="2692950" y="6222714"/>
            <a:ext cx="6015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EF6643-9B10-06B4-14E0-0A295FE5803D}"/>
              </a:ext>
            </a:extLst>
          </p:cNvPr>
          <p:cNvSpPr txBox="1"/>
          <p:nvPr/>
        </p:nvSpPr>
        <p:spPr>
          <a:xfrm rot="16200000">
            <a:off x="2708769" y="4744472"/>
            <a:ext cx="6015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NOV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3883B68-EBF9-7430-1B9D-C5B8A7C710F3}"/>
              </a:ext>
            </a:extLst>
          </p:cNvPr>
          <p:cNvSpPr txBox="1"/>
          <p:nvPr/>
        </p:nvSpPr>
        <p:spPr>
          <a:xfrm rot="16200000">
            <a:off x="4580817" y="4230267"/>
            <a:ext cx="6015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9BE9ADD-9866-E598-9CB3-5A0D8B0EF9BD}"/>
              </a:ext>
            </a:extLst>
          </p:cNvPr>
          <p:cNvSpPr txBox="1"/>
          <p:nvPr/>
        </p:nvSpPr>
        <p:spPr>
          <a:xfrm rot="16200000">
            <a:off x="6544117" y="4197191"/>
            <a:ext cx="7704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SEPT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8D0D99C-E179-7DC1-0EED-4D6F39268140}"/>
              </a:ext>
            </a:extLst>
          </p:cNvPr>
          <p:cNvSpPr txBox="1"/>
          <p:nvPr/>
        </p:nvSpPr>
        <p:spPr>
          <a:xfrm rot="16200000">
            <a:off x="6544117" y="3463254"/>
            <a:ext cx="7704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NOV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135647A-8324-CBB8-F4C5-1A0B8DC382E4}"/>
              </a:ext>
            </a:extLst>
          </p:cNvPr>
          <p:cNvSpPr txBox="1"/>
          <p:nvPr/>
        </p:nvSpPr>
        <p:spPr>
          <a:xfrm rot="16200000">
            <a:off x="8610984" y="4145807"/>
            <a:ext cx="7704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APR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0ACE72A-5A5F-685B-3A23-7B52FDA6E60F}"/>
              </a:ext>
            </a:extLst>
          </p:cNvPr>
          <p:cNvSpPr txBox="1"/>
          <p:nvPr/>
        </p:nvSpPr>
        <p:spPr>
          <a:xfrm rot="16200000">
            <a:off x="8589301" y="2841494"/>
            <a:ext cx="7704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A2E6A1D-64EC-20EF-B8B3-24C95A34F365}"/>
              </a:ext>
            </a:extLst>
          </p:cNvPr>
          <p:cNvSpPr txBox="1"/>
          <p:nvPr/>
        </p:nvSpPr>
        <p:spPr>
          <a:xfrm>
            <a:off x="10422434" y="1438765"/>
            <a:ext cx="166583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541338"/>
            <a:r>
              <a:rPr lang="en-US" sz="1400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Future extensions and modifications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EFF32AF-F6A8-6D72-D0DE-AF39B33CD70B}"/>
              </a:ext>
            </a:extLst>
          </p:cNvPr>
          <p:cNvSpPr txBox="1"/>
          <p:nvPr/>
        </p:nvSpPr>
        <p:spPr>
          <a:xfrm>
            <a:off x="4956346" y="3318585"/>
            <a:ext cx="11934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E9C46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ENCORE </a:t>
            </a:r>
          </a:p>
          <a:p>
            <a:pPr algn="ctr"/>
            <a:r>
              <a:rPr lang="es-ES" sz="1400" b="1">
                <a:solidFill>
                  <a:srgbClr val="E9C46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v.3.0.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76977B7-C3DC-6C0E-86FC-3206E7418BEF}"/>
              </a:ext>
            </a:extLst>
          </p:cNvPr>
          <p:cNvSpPr txBox="1"/>
          <p:nvPr/>
        </p:nvSpPr>
        <p:spPr>
          <a:xfrm>
            <a:off x="7104501" y="2589135"/>
            <a:ext cx="9834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ENCORE </a:t>
            </a:r>
          </a:p>
          <a:p>
            <a:pPr algn="ctr"/>
            <a:r>
              <a:rPr lang="es-ES" sz="1400" b="1">
                <a:solidFill>
                  <a:srgbClr val="2A9D8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v.3.1.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461A11D-F3CD-B6D5-96ED-E71474A68A35}"/>
              </a:ext>
            </a:extLst>
          </p:cNvPr>
          <p:cNvSpPr txBox="1"/>
          <p:nvPr/>
        </p:nvSpPr>
        <p:spPr>
          <a:xfrm>
            <a:off x="9072765" y="3355533"/>
            <a:ext cx="1042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ENCORE </a:t>
            </a:r>
          </a:p>
          <a:p>
            <a:pPr algn="ctr"/>
            <a:r>
              <a:rPr lang="es-ES" sz="1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v.3.5.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D7A2894-1163-1108-9216-F1B179C76892}"/>
              </a:ext>
            </a:extLst>
          </p:cNvPr>
          <p:cNvSpPr txBox="1"/>
          <p:nvPr/>
        </p:nvSpPr>
        <p:spPr>
          <a:xfrm>
            <a:off x="9053794" y="2035085"/>
            <a:ext cx="10559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>
                <a:solidFill>
                  <a:srgbClr val="162E4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s-ES" sz="1400" b="1">
                <a:solidFill>
                  <a:srgbClr val="E5BB5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</a:t>
            </a:r>
            <a:r>
              <a:rPr lang="es-ES" sz="1400" b="1">
                <a:solidFill>
                  <a:srgbClr val="E064A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s-ES" sz="1400" b="1">
                <a:solidFill>
                  <a:srgbClr val="26465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v.4.0.</a:t>
            </a:r>
          </a:p>
        </p:txBody>
      </p:sp>
      <p:pic>
        <p:nvPicPr>
          <p:cNvPr id="60" name="Gráfico 59" descr="Sala de juntas con relleno sólido">
            <a:extLst>
              <a:ext uri="{FF2B5EF4-FFF2-40B4-BE49-F238E27FC236}">
                <a16:creationId xmlns:a16="http://schemas.microsoft.com/office/drawing/2014/main" id="{842F5C73-200A-F354-6BBF-EF5142FBD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64" y="3290501"/>
            <a:ext cx="914400" cy="914400"/>
          </a:xfrm>
          <a:prstGeom prst="rect">
            <a:avLst/>
          </a:prstGeom>
        </p:spPr>
      </p:pic>
      <p:pic>
        <p:nvPicPr>
          <p:cNvPr id="62" name="Gráfico 61" descr="Informática en la nube con relleno sólido">
            <a:extLst>
              <a:ext uri="{FF2B5EF4-FFF2-40B4-BE49-F238E27FC236}">
                <a16:creationId xmlns:a16="http://schemas.microsoft.com/office/drawing/2014/main" id="{C4F628AF-8A7E-69A9-4045-361FE3C65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8124" y="2748854"/>
            <a:ext cx="687232" cy="687232"/>
          </a:xfrm>
          <a:prstGeom prst="rect">
            <a:avLst/>
          </a:prstGeom>
        </p:spPr>
      </p:pic>
      <p:pic>
        <p:nvPicPr>
          <p:cNvPr id="64" name="Gráfico 63" descr="Portapapeles parcialmente tachado con relleno sólido">
            <a:extLst>
              <a:ext uri="{FF2B5EF4-FFF2-40B4-BE49-F238E27FC236}">
                <a16:creationId xmlns:a16="http://schemas.microsoft.com/office/drawing/2014/main" id="{11F9AC66-AC1C-4547-C9A6-A87433BB6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3048" y="1965541"/>
            <a:ext cx="818671" cy="818671"/>
          </a:xfrm>
          <a:prstGeom prst="rect">
            <a:avLst/>
          </a:prstGeom>
        </p:spPr>
      </p:pic>
      <p:pic>
        <p:nvPicPr>
          <p:cNvPr id="66" name="Gráfico 65" descr="Portapapeles mezclado con relleno sólido">
            <a:extLst>
              <a:ext uri="{FF2B5EF4-FFF2-40B4-BE49-F238E27FC236}">
                <a16:creationId xmlns:a16="http://schemas.microsoft.com/office/drawing/2014/main" id="{189172DA-D601-C7B8-7746-33B192FD5C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5507" y="1364110"/>
            <a:ext cx="827706" cy="827706"/>
          </a:xfrm>
          <a:prstGeom prst="rect">
            <a:avLst/>
          </a:prstGeom>
        </p:spPr>
      </p:pic>
      <p:pic>
        <p:nvPicPr>
          <p:cNvPr id="68" name="Gráfico 67" descr="Lista de comprobación con relleno sólido">
            <a:extLst>
              <a:ext uri="{FF2B5EF4-FFF2-40B4-BE49-F238E27FC236}">
                <a16:creationId xmlns:a16="http://schemas.microsoft.com/office/drawing/2014/main" id="{A58ECFEC-619C-9710-6FCF-ADF59333A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05202" y="787216"/>
            <a:ext cx="755449" cy="755449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4DCCCDA-B850-050E-A59C-E338ABB63C8A}"/>
              </a:ext>
            </a:extLst>
          </p:cNvPr>
          <p:cNvSpPr/>
          <p:nvPr/>
        </p:nvSpPr>
        <p:spPr>
          <a:xfrm rot="16200000">
            <a:off x="3409244" y="4326530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E310C3B-F6AC-11B1-CAE4-9A45DE2A49EE}"/>
              </a:ext>
            </a:extLst>
          </p:cNvPr>
          <p:cNvSpPr/>
          <p:nvPr/>
        </p:nvSpPr>
        <p:spPr>
          <a:xfrm rot="16200000">
            <a:off x="3425316" y="5771056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C4F5824F-D721-4359-05D2-835A3C9F4225}"/>
              </a:ext>
            </a:extLst>
          </p:cNvPr>
          <p:cNvSpPr/>
          <p:nvPr/>
        </p:nvSpPr>
        <p:spPr>
          <a:xfrm rot="16200000">
            <a:off x="5376671" y="3828522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F9E356D-EFA6-6648-DB2B-76846FA3C5E3}"/>
              </a:ext>
            </a:extLst>
          </p:cNvPr>
          <p:cNvSpPr/>
          <p:nvPr/>
        </p:nvSpPr>
        <p:spPr>
          <a:xfrm rot="16200000">
            <a:off x="7441157" y="3087974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2A9D8F"/>
              </a:solidFill>
            </a:endParaRP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98F5AFDB-B63B-1065-5C37-3C1EFCC3F7C6}"/>
              </a:ext>
            </a:extLst>
          </p:cNvPr>
          <p:cNvSpPr/>
          <p:nvPr/>
        </p:nvSpPr>
        <p:spPr>
          <a:xfrm rot="16200000">
            <a:off x="9454776" y="2541789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2A9D8F"/>
              </a:solidFill>
            </a:endParaRPr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5AF02831-4F0B-FDAD-E240-A9A7B2526109}"/>
              </a:ext>
            </a:extLst>
          </p:cNvPr>
          <p:cNvSpPr/>
          <p:nvPr/>
        </p:nvSpPr>
        <p:spPr>
          <a:xfrm rot="16200000">
            <a:off x="9443275" y="3811970"/>
            <a:ext cx="301794" cy="307779"/>
          </a:xfrm>
          <a:prstGeom prst="rightArrow">
            <a:avLst>
              <a:gd name="adj1" fmla="val 33545"/>
              <a:gd name="adj2" fmla="val 50223"/>
            </a:avLst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2A9D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0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D896-9797-2A15-6FAA-6AA0287F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4E9D2A-858E-2AF4-B8AB-D2F0EC0D2116}"/>
              </a:ext>
            </a:extLst>
          </p:cNvPr>
          <p:cNvSpPr txBox="1"/>
          <p:nvPr/>
        </p:nvSpPr>
        <p:spPr>
          <a:xfrm>
            <a:off x="10838383" y="6299729"/>
            <a:ext cx="12795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FFDB9-1B23-1864-585A-0B4FB8C3BB9D}"/>
              </a:ext>
            </a:extLst>
          </p:cNvPr>
          <p:cNvSpPr txBox="1"/>
          <p:nvPr/>
        </p:nvSpPr>
        <p:spPr>
          <a:xfrm>
            <a:off x="5362498" y="549866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Synchronize</a:t>
            </a:r>
            <a:endParaRPr lang="en-GB" b="1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8134B7F4-B457-4872-8C08-DD4F3BD32F92}"/>
              </a:ext>
            </a:extLst>
          </p:cNvPr>
          <p:cNvSpPr txBox="1"/>
          <p:nvPr/>
        </p:nvSpPr>
        <p:spPr>
          <a:xfrm>
            <a:off x="74100" y="6281464"/>
            <a:ext cx="24753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Local computer</a:t>
            </a: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FA0C3ED6-B9FA-9AAB-5759-EB0222F6D1FE}"/>
              </a:ext>
            </a:extLst>
          </p:cNvPr>
          <p:cNvSpPr txBox="1"/>
          <p:nvPr/>
        </p:nvSpPr>
        <p:spPr>
          <a:xfrm>
            <a:off x="4149881" y="2204470"/>
            <a:ext cx="402997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Remote computer system</a:t>
            </a:r>
          </a:p>
          <a:p>
            <a:pPr algn="ctr"/>
            <a:r>
              <a:rPr lang="en-US" sz="1600" b="1" i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Cluster, GPU</a:t>
            </a:r>
          </a:p>
        </p:txBody>
      </p:sp>
      <p:pic>
        <p:nvPicPr>
          <p:cNvPr id="194" name="Imagen 193">
            <a:extLst>
              <a:ext uri="{FF2B5EF4-FFF2-40B4-BE49-F238E27FC236}">
                <a16:creationId xmlns:a16="http://schemas.microsoft.com/office/drawing/2014/main" id="{9F9792E3-C284-54A5-AC36-3B82E0C2B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025287" y="5104529"/>
            <a:ext cx="2493480" cy="457239"/>
          </a:xfrm>
          <a:prstGeom prst="rect">
            <a:avLst/>
          </a:prstGeom>
        </p:spPr>
      </p:pic>
      <p:pic>
        <p:nvPicPr>
          <p:cNvPr id="195" name="Imagen 194">
            <a:extLst>
              <a:ext uri="{FF2B5EF4-FFF2-40B4-BE49-F238E27FC236}">
                <a16:creationId xmlns:a16="http://schemas.microsoft.com/office/drawing/2014/main" id="{69BA207D-E8EF-7153-C735-F79EE87F8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41"/>
          <a:stretch/>
        </p:blipFill>
        <p:spPr>
          <a:xfrm>
            <a:off x="4704288" y="4578324"/>
            <a:ext cx="2493480" cy="4656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EC7E4E-C6F8-F83F-D2EE-8C2F2E3C3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70" t="-1696" b="51614"/>
          <a:stretch/>
        </p:blipFill>
        <p:spPr>
          <a:xfrm rot="2756979">
            <a:off x="7683485" y="2686480"/>
            <a:ext cx="2547553" cy="4549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919607-0E49-25BA-8CC2-F1DFED716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0000" r="-2490" b="-2789"/>
          <a:stretch/>
        </p:blipFill>
        <p:spPr>
          <a:xfrm rot="2779924">
            <a:off x="7470574" y="3189636"/>
            <a:ext cx="2555566" cy="482753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F135F23A-1F12-D04B-4F50-7FF9D8FA88CA}"/>
              </a:ext>
            </a:extLst>
          </p:cNvPr>
          <p:cNvSpPr txBox="1"/>
          <p:nvPr/>
        </p:nvSpPr>
        <p:spPr>
          <a:xfrm>
            <a:off x="8914727" y="2544619"/>
            <a:ext cx="1095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Transfer</a:t>
            </a:r>
            <a:endParaRPr lang="en-GB" b="1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294C982-F7D2-342C-20C3-9D67187B4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767" y="4020671"/>
            <a:ext cx="4572944" cy="224194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48C422D-C54C-7C93-FBDF-997791AB8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70" t="-1696" b="51614"/>
          <a:stretch/>
        </p:blipFill>
        <p:spPr>
          <a:xfrm rot="7808730">
            <a:off x="2293865" y="2904050"/>
            <a:ext cx="2547553" cy="45494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B57EB61-C9DB-6C05-D291-31E048F5F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41"/>
          <a:stretch/>
        </p:blipFill>
        <p:spPr>
          <a:xfrm rot="18629070">
            <a:off x="1702509" y="2855427"/>
            <a:ext cx="2493480" cy="46562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D1AD0D8-F713-9AA8-482A-CAD60BC2B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369" y="54570"/>
            <a:ext cx="4219261" cy="2224911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858CC6CC-97C5-842C-F8C3-9730E5549B06}"/>
              </a:ext>
            </a:extLst>
          </p:cNvPr>
          <p:cNvSpPr txBox="1"/>
          <p:nvPr/>
        </p:nvSpPr>
        <p:spPr>
          <a:xfrm>
            <a:off x="1938546" y="2544618"/>
            <a:ext cx="1095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554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Transfer</a:t>
            </a:r>
            <a:endParaRPr lang="en-GB" b="1">
              <a:solidFill>
                <a:srgbClr val="00554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133D1D5D-3296-F598-BB00-4179710E9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44" y="3983558"/>
            <a:ext cx="4572944" cy="2241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0D7D24-E007-E763-AB3F-5CF9B5921E89}"/>
              </a:ext>
            </a:extLst>
          </p:cNvPr>
          <p:cNvSpPr txBox="1"/>
          <p:nvPr/>
        </p:nvSpPr>
        <p:spPr>
          <a:xfrm>
            <a:off x="173984" y="-16162"/>
            <a:ext cx="16865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FIGURE 7. </a:t>
            </a:r>
            <a:endParaRPr lang="en-GB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8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Widescreen</PresentationFormat>
  <Paragraphs>155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Helvetica</vt:lpstr>
      <vt:lpstr>Courier New</vt:lpstr>
      <vt:lpstr>Cascadia Code</vt:lpstr>
      <vt:lpstr>Arial</vt:lpstr>
      <vt:lpstr>Calibri</vt:lpstr>
      <vt:lpstr>Wingdings</vt:lpstr>
      <vt:lpstr>Office-thema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AvK</dc:creator>
  <cp:lastModifiedBy>Kampen, A.H.C. van (Antoine)</cp:lastModifiedBy>
  <cp:revision>820</cp:revision>
  <cp:lastPrinted>2023-04-03T11:31:49Z</cp:lastPrinted>
  <dcterms:created xsi:type="dcterms:W3CDTF">2015-06-03T13:01:31Z</dcterms:created>
  <dcterms:modified xsi:type="dcterms:W3CDTF">2024-02-19T08:37:00Z</dcterms:modified>
</cp:coreProperties>
</file>