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34" r:id="rId3"/>
    <p:sldId id="456" r:id="rId5"/>
    <p:sldId id="400" r:id="rId6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C70F0F"/>
    <a:srgbClr val="2F5597"/>
    <a:srgbClr val="FF4349"/>
    <a:srgbClr val="E6E6E6"/>
    <a:srgbClr val="DBD9DA"/>
    <a:srgbClr val="FDFDFD"/>
    <a:srgbClr val="24C2CB"/>
    <a:srgbClr val="EBEBE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75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E21D0-DCF4-4D72-9A1D-BCDAC7DDB6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CAE1-DC6C-464D-9A6A-DEDBFF447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CAE1-DC6C-464D-9A6A-DEDBFF447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7CAE1-DC6C-464D-9A6A-DEDBFF447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/>
          <a:lstStyle>
            <a:lvl1pPr>
              <a:defRPr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235AB406-E9B6-4193-8272-F4FA365C64D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/>
          <a:lstStyle>
            <a:lvl1pPr>
              <a:defRPr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/>
          <a:lstStyle>
            <a:lvl1pPr>
              <a:defRPr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6F100E01-02DA-4B3A-868C-826079CB3B6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6270122" y="389350"/>
            <a:ext cx="2419482" cy="3664557"/>
          </a:xfrm>
          <a:custGeom>
            <a:avLst/>
            <a:gdLst>
              <a:gd name="connsiteX0" fmla="*/ 2014248 w 3368431"/>
              <a:gd name="connsiteY0" fmla="*/ 5054643 h 5101839"/>
              <a:gd name="connsiteX1" fmla="*/ 1949419 w 3368431"/>
              <a:gd name="connsiteY1" fmla="*/ 5095645 h 5101839"/>
              <a:gd name="connsiteX2" fmla="*/ 1936560 w 3368431"/>
              <a:gd name="connsiteY2" fmla="*/ 5101839 h 5101839"/>
              <a:gd name="connsiteX3" fmla="*/ 2063238 w 3368431"/>
              <a:gd name="connsiteY3" fmla="*/ 5023658 h 5101839"/>
              <a:gd name="connsiteX4" fmla="*/ 2055552 w 3368431"/>
              <a:gd name="connsiteY4" fmla="*/ 5029550 h 5101839"/>
              <a:gd name="connsiteX5" fmla="*/ 2014248 w 3368431"/>
              <a:gd name="connsiteY5" fmla="*/ 5054643 h 5101839"/>
              <a:gd name="connsiteX6" fmla="*/ 489048 w 3368431"/>
              <a:gd name="connsiteY6" fmla="*/ 0 h 5101839"/>
              <a:gd name="connsiteX7" fmla="*/ 542730 w 3368431"/>
              <a:gd name="connsiteY7" fmla="*/ 5412 h 5101839"/>
              <a:gd name="connsiteX8" fmla="*/ 656981 w 3368431"/>
              <a:gd name="connsiteY8" fmla="*/ 2 h 5101839"/>
              <a:gd name="connsiteX9" fmla="*/ 3368431 w 3368431"/>
              <a:gd name="connsiteY9" fmla="*/ 2711452 h 5101839"/>
              <a:gd name="connsiteX10" fmla="*/ 2253065 w 3368431"/>
              <a:gd name="connsiteY10" fmla="*/ 4903598 h 5101839"/>
              <a:gd name="connsiteX11" fmla="*/ 2063238 w 3368431"/>
              <a:gd name="connsiteY11" fmla="*/ 5023658 h 5101839"/>
              <a:gd name="connsiteX12" fmla="*/ 2267997 w 3368431"/>
              <a:gd name="connsiteY12" fmla="*/ 4866692 h 5101839"/>
              <a:gd name="connsiteX13" fmla="*/ 3038231 w 3368431"/>
              <a:gd name="connsiteY13" fmla="*/ 3181352 h 5101839"/>
              <a:gd name="connsiteX14" fmla="*/ 809381 w 3368431"/>
              <a:gd name="connsiteY14" fmla="*/ 952502 h 5101839"/>
              <a:gd name="connsiteX15" fmla="*/ 637892 w 3368431"/>
              <a:gd name="connsiteY15" fmla="*/ 959001 h 5101839"/>
              <a:gd name="connsiteX16" fmla="*/ 605018 w 3368431"/>
              <a:gd name="connsiteY16" fmla="*/ 962756 h 5101839"/>
              <a:gd name="connsiteX17" fmla="*/ 587608 w 3368431"/>
              <a:gd name="connsiteY17" fmla="*/ 968160 h 5101839"/>
              <a:gd name="connsiteX18" fmla="*/ 489048 w 3368431"/>
              <a:gd name="connsiteY18" fmla="*/ 978096 h 5101839"/>
              <a:gd name="connsiteX19" fmla="*/ 0 w 3368431"/>
              <a:gd name="connsiteY19" fmla="*/ 489048 h 5101839"/>
              <a:gd name="connsiteX20" fmla="*/ 489048 w 3368431"/>
              <a:gd name="connsiteY20" fmla="*/ 0 h 51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8431" h="5101839">
                <a:moveTo>
                  <a:pt x="2014248" y="5054643"/>
                </a:moveTo>
                <a:lnTo>
                  <a:pt x="1949419" y="5095645"/>
                </a:lnTo>
                <a:lnTo>
                  <a:pt x="1936560" y="5101839"/>
                </a:lnTo>
                <a:close/>
                <a:moveTo>
                  <a:pt x="2063238" y="5023658"/>
                </a:moveTo>
                <a:lnTo>
                  <a:pt x="2055552" y="5029550"/>
                </a:lnTo>
                <a:lnTo>
                  <a:pt x="2014248" y="5054643"/>
                </a:lnTo>
                <a:close/>
                <a:moveTo>
                  <a:pt x="489048" y="0"/>
                </a:moveTo>
                <a:lnTo>
                  <a:pt x="542730" y="5412"/>
                </a:lnTo>
                <a:lnTo>
                  <a:pt x="656981" y="2"/>
                </a:lnTo>
                <a:cubicBezTo>
                  <a:pt x="2154473" y="2"/>
                  <a:pt x="3368431" y="1213960"/>
                  <a:pt x="3368431" y="2711452"/>
                </a:cubicBezTo>
                <a:cubicBezTo>
                  <a:pt x="3368431" y="3612287"/>
                  <a:pt x="2929127" y="4410518"/>
                  <a:pt x="2253065" y="4903598"/>
                </a:cubicBezTo>
                <a:lnTo>
                  <a:pt x="2063238" y="5023658"/>
                </a:lnTo>
                <a:lnTo>
                  <a:pt x="2267997" y="4866692"/>
                </a:lnTo>
                <a:cubicBezTo>
                  <a:pt x="2739790" y="4458010"/>
                  <a:pt x="3038231" y="3854533"/>
                  <a:pt x="3038231" y="3181352"/>
                </a:cubicBezTo>
                <a:cubicBezTo>
                  <a:pt x="3038231" y="1950392"/>
                  <a:pt x="2040341" y="952502"/>
                  <a:pt x="809381" y="952502"/>
                </a:cubicBezTo>
                <a:cubicBezTo>
                  <a:pt x="751680" y="952502"/>
                  <a:pt x="694491" y="954695"/>
                  <a:pt x="637892" y="959001"/>
                </a:cubicBezTo>
                <a:lnTo>
                  <a:pt x="605018" y="962756"/>
                </a:lnTo>
                <a:lnTo>
                  <a:pt x="587608" y="968160"/>
                </a:lnTo>
                <a:cubicBezTo>
                  <a:pt x="555772" y="974675"/>
                  <a:pt x="522810" y="978096"/>
                  <a:pt x="489048" y="978096"/>
                </a:cubicBezTo>
                <a:cubicBezTo>
                  <a:pt x="218954" y="978096"/>
                  <a:pt x="0" y="759142"/>
                  <a:pt x="0" y="489048"/>
                </a:cubicBezTo>
                <a:cubicBezTo>
                  <a:pt x="0" y="218954"/>
                  <a:pt x="218954" y="0"/>
                  <a:pt x="489048" y="0"/>
                </a:cubicBezTo>
                <a:close/>
              </a:path>
            </a:pathLst>
          </a:custGeom>
          <a:solidFill>
            <a:srgbClr val="FF434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rot="2770745">
            <a:off x="5621601" y="-419501"/>
            <a:ext cx="3881312" cy="5878651"/>
          </a:xfrm>
          <a:custGeom>
            <a:avLst/>
            <a:gdLst>
              <a:gd name="connsiteX0" fmla="*/ 2014248 w 3368431"/>
              <a:gd name="connsiteY0" fmla="*/ 5054643 h 5101839"/>
              <a:gd name="connsiteX1" fmla="*/ 1949419 w 3368431"/>
              <a:gd name="connsiteY1" fmla="*/ 5095645 h 5101839"/>
              <a:gd name="connsiteX2" fmla="*/ 1936560 w 3368431"/>
              <a:gd name="connsiteY2" fmla="*/ 5101839 h 5101839"/>
              <a:gd name="connsiteX3" fmla="*/ 2063238 w 3368431"/>
              <a:gd name="connsiteY3" fmla="*/ 5023658 h 5101839"/>
              <a:gd name="connsiteX4" fmla="*/ 2055552 w 3368431"/>
              <a:gd name="connsiteY4" fmla="*/ 5029550 h 5101839"/>
              <a:gd name="connsiteX5" fmla="*/ 2014248 w 3368431"/>
              <a:gd name="connsiteY5" fmla="*/ 5054643 h 5101839"/>
              <a:gd name="connsiteX6" fmla="*/ 489048 w 3368431"/>
              <a:gd name="connsiteY6" fmla="*/ 0 h 5101839"/>
              <a:gd name="connsiteX7" fmla="*/ 542730 w 3368431"/>
              <a:gd name="connsiteY7" fmla="*/ 5412 h 5101839"/>
              <a:gd name="connsiteX8" fmla="*/ 656981 w 3368431"/>
              <a:gd name="connsiteY8" fmla="*/ 2 h 5101839"/>
              <a:gd name="connsiteX9" fmla="*/ 3368431 w 3368431"/>
              <a:gd name="connsiteY9" fmla="*/ 2711452 h 5101839"/>
              <a:gd name="connsiteX10" fmla="*/ 2253065 w 3368431"/>
              <a:gd name="connsiteY10" fmla="*/ 4903598 h 5101839"/>
              <a:gd name="connsiteX11" fmla="*/ 2063238 w 3368431"/>
              <a:gd name="connsiteY11" fmla="*/ 5023658 h 5101839"/>
              <a:gd name="connsiteX12" fmla="*/ 2267997 w 3368431"/>
              <a:gd name="connsiteY12" fmla="*/ 4866692 h 5101839"/>
              <a:gd name="connsiteX13" fmla="*/ 3038231 w 3368431"/>
              <a:gd name="connsiteY13" fmla="*/ 3181352 h 5101839"/>
              <a:gd name="connsiteX14" fmla="*/ 809381 w 3368431"/>
              <a:gd name="connsiteY14" fmla="*/ 952502 h 5101839"/>
              <a:gd name="connsiteX15" fmla="*/ 637892 w 3368431"/>
              <a:gd name="connsiteY15" fmla="*/ 959001 h 5101839"/>
              <a:gd name="connsiteX16" fmla="*/ 605018 w 3368431"/>
              <a:gd name="connsiteY16" fmla="*/ 962756 h 5101839"/>
              <a:gd name="connsiteX17" fmla="*/ 587608 w 3368431"/>
              <a:gd name="connsiteY17" fmla="*/ 968160 h 5101839"/>
              <a:gd name="connsiteX18" fmla="*/ 489048 w 3368431"/>
              <a:gd name="connsiteY18" fmla="*/ 978096 h 5101839"/>
              <a:gd name="connsiteX19" fmla="*/ 0 w 3368431"/>
              <a:gd name="connsiteY19" fmla="*/ 489048 h 5101839"/>
              <a:gd name="connsiteX20" fmla="*/ 489048 w 3368431"/>
              <a:gd name="connsiteY20" fmla="*/ 0 h 51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8431" h="5101839">
                <a:moveTo>
                  <a:pt x="2014248" y="5054643"/>
                </a:moveTo>
                <a:lnTo>
                  <a:pt x="1949419" y="5095645"/>
                </a:lnTo>
                <a:lnTo>
                  <a:pt x="1936560" y="5101839"/>
                </a:lnTo>
                <a:close/>
                <a:moveTo>
                  <a:pt x="2063238" y="5023658"/>
                </a:moveTo>
                <a:lnTo>
                  <a:pt x="2055552" y="5029550"/>
                </a:lnTo>
                <a:lnTo>
                  <a:pt x="2014248" y="5054643"/>
                </a:lnTo>
                <a:close/>
                <a:moveTo>
                  <a:pt x="489048" y="0"/>
                </a:moveTo>
                <a:lnTo>
                  <a:pt x="542730" y="5412"/>
                </a:lnTo>
                <a:lnTo>
                  <a:pt x="656981" y="2"/>
                </a:lnTo>
                <a:cubicBezTo>
                  <a:pt x="2154473" y="2"/>
                  <a:pt x="3368431" y="1213960"/>
                  <a:pt x="3368431" y="2711452"/>
                </a:cubicBezTo>
                <a:cubicBezTo>
                  <a:pt x="3368431" y="3612287"/>
                  <a:pt x="2929127" y="4410518"/>
                  <a:pt x="2253065" y="4903598"/>
                </a:cubicBezTo>
                <a:lnTo>
                  <a:pt x="2063238" y="5023658"/>
                </a:lnTo>
                <a:lnTo>
                  <a:pt x="2267997" y="4866692"/>
                </a:lnTo>
                <a:cubicBezTo>
                  <a:pt x="2739790" y="4458010"/>
                  <a:pt x="3038231" y="3854533"/>
                  <a:pt x="3038231" y="3181352"/>
                </a:cubicBezTo>
                <a:cubicBezTo>
                  <a:pt x="3038231" y="1950392"/>
                  <a:pt x="2040341" y="952502"/>
                  <a:pt x="809381" y="952502"/>
                </a:cubicBezTo>
                <a:cubicBezTo>
                  <a:pt x="751680" y="952502"/>
                  <a:pt x="694491" y="954695"/>
                  <a:pt x="637892" y="959001"/>
                </a:cubicBezTo>
                <a:lnTo>
                  <a:pt x="605018" y="962756"/>
                </a:lnTo>
                <a:lnTo>
                  <a:pt x="587608" y="968160"/>
                </a:lnTo>
                <a:cubicBezTo>
                  <a:pt x="555772" y="974675"/>
                  <a:pt x="522810" y="978096"/>
                  <a:pt x="489048" y="978096"/>
                </a:cubicBezTo>
                <a:cubicBezTo>
                  <a:pt x="218954" y="978096"/>
                  <a:pt x="0" y="759142"/>
                  <a:pt x="0" y="489048"/>
                </a:cubicBezTo>
                <a:cubicBezTo>
                  <a:pt x="0" y="218954"/>
                  <a:pt x="218954" y="0"/>
                  <a:pt x="489048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294944" y="1249043"/>
            <a:ext cx="2949827" cy="2949827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725" r="-19275"/>
            </a:stretch>
          </a:blip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33201" y="3069418"/>
            <a:ext cx="1475471" cy="147547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497" r="-25497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402476" y="2938694"/>
            <a:ext cx="1736921" cy="173692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43723" y="2279106"/>
            <a:ext cx="45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5242" y="1687227"/>
            <a:ext cx="480822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Java</a:t>
            </a:r>
            <a:r>
              <a:rPr lang="zh-CN" altLang="en-US" sz="4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全栈工程师课程</a:t>
            </a:r>
            <a:endParaRPr lang="zh-CN" altLang="en-US" sz="4050" dirty="0" smtClean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0783" y="2446171"/>
            <a:ext cx="353782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BOSS</a:t>
            </a:r>
            <a:r>
              <a:rPr lang="zh-CN" altLang="zh-CN" sz="1200" b="1" dirty="0">
                <a:solidFill>
                  <a:schemeClr val="tx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直聘网页面实现</a:t>
            </a:r>
            <a:endParaRPr lang="zh-CN" altLang="zh-CN" sz="1200" b="1" dirty="0">
              <a:solidFill>
                <a:schemeClr val="tx1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43878" y="2724124"/>
            <a:ext cx="277653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章鱼教育-最终竖版logo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4" y="181901"/>
            <a:ext cx="355283" cy="350044"/>
          </a:xfrm>
          <a:prstGeom prst="rect">
            <a:avLst/>
          </a:prstGeom>
        </p:spPr>
      </p:pic>
      <p:pic>
        <p:nvPicPr>
          <p:cNvPr id="3" name="图片 2" descr="33333_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16" y="206666"/>
            <a:ext cx="1012984" cy="3005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96207" y="233037"/>
            <a:ext cx="353782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用匠心教育向社会传递正能量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 rot="2352773">
            <a:off x="-2388771" y="-2923118"/>
            <a:ext cx="5304339" cy="6081743"/>
          </a:xfrm>
          <a:prstGeom prst="ellipse">
            <a:avLst/>
          </a:prstGeom>
          <a:solidFill>
            <a:srgbClr val="2F5597"/>
          </a:solidFill>
          <a:ln>
            <a:noFill/>
          </a:ln>
          <a:effectLst>
            <a:outerShdw blurRad="673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cxnSp>
        <p:nvCxnSpPr>
          <p:cNvPr id="1042" name="直接连接符 1041"/>
          <p:cNvCxnSpPr/>
          <p:nvPr/>
        </p:nvCxnSpPr>
        <p:spPr>
          <a:xfrm>
            <a:off x="4494015" y="1201755"/>
            <a:ext cx="15535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201246" y="1951483"/>
            <a:ext cx="15535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494015" y="2652958"/>
            <a:ext cx="15535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668442" y="1564810"/>
            <a:ext cx="705725" cy="705725"/>
            <a:chOff x="6068800" y="1716190"/>
            <a:chExt cx="940966" cy="94096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8" name="椭圆 27"/>
            <p:cNvSpPr/>
            <p:nvPr/>
          </p:nvSpPr>
          <p:spPr>
            <a:xfrm>
              <a:off x="6068800" y="1716190"/>
              <a:ext cx="940966" cy="940966"/>
            </a:xfrm>
            <a:prstGeom prst="ellipse">
              <a:avLst/>
            </a:prstGeom>
            <a:solidFill>
              <a:srgbClr val="FF4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31"/>
            <p:cNvSpPr/>
            <p:nvPr/>
          </p:nvSpPr>
          <p:spPr bwMode="auto">
            <a:xfrm>
              <a:off x="6301089" y="1948479"/>
              <a:ext cx="476388" cy="476388"/>
            </a:xfrm>
            <a:custGeom>
              <a:avLst/>
              <a:gdLst/>
              <a:ahLst/>
              <a:cxnLst/>
              <a:rect l="l" t="t" r="r" b="b"/>
              <a:pathLst>
                <a:path w="243007" h="243008">
                  <a:moveTo>
                    <a:pt x="106443" y="1610"/>
                  </a:moveTo>
                  <a:cubicBezTo>
                    <a:pt x="106443" y="1610"/>
                    <a:pt x="106443" y="1610"/>
                    <a:pt x="106443" y="136565"/>
                  </a:cubicBezTo>
                  <a:lnTo>
                    <a:pt x="241398" y="136565"/>
                  </a:lnTo>
                  <a:cubicBezTo>
                    <a:pt x="233795" y="197390"/>
                    <a:pt x="182474" y="243008"/>
                    <a:pt x="121649" y="243008"/>
                  </a:cubicBezTo>
                  <a:cubicBezTo>
                    <a:pt x="53222" y="243008"/>
                    <a:pt x="0" y="187886"/>
                    <a:pt x="0" y="121359"/>
                  </a:cubicBezTo>
                  <a:cubicBezTo>
                    <a:pt x="0" y="58633"/>
                    <a:pt x="45619" y="9213"/>
                    <a:pt x="106443" y="1610"/>
                  </a:cubicBezTo>
                  <a:close/>
                  <a:moveTo>
                    <a:pt x="121503" y="0"/>
                  </a:moveTo>
                  <a:cubicBezTo>
                    <a:pt x="187951" y="0"/>
                    <a:pt x="243007" y="55057"/>
                    <a:pt x="243007" y="121504"/>
                  </a:cubicBezTo>
                  <a:cubicBezTo>
                    <a:pt x="243007" y="121504"/>
                    <a:pt x="243007" y="121504"/>
                    <a:pt x="121503" y="1215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05625" y="2273643"/>
            <a:ext cx="705725" cy="705725"/>
            <a:chOff x="5136632" y="2959122"/>
            <a:chExt cx="940966" cy="94096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5136632" y="2959122"/>
              <a:ext cx="940966" cy="940966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9" name="Freeform 201"/>
            <p:cNvSpPr>
              <a:spLocks noEditPoints="1"/>
            </p:cNvSpPr>
            <p:nvPr/>
          </p:nvSpPr>
          <p:spPr bwMode="auto">
            <a:xfrm>
              <a:off x="5386783" y="3233103"/>
              <a:ext cx="440664" cy="393004"/>
            </a:xfrm>
            <a:custGeom>
              <a:avLst/>
              <a:gdLst>
                <a:gd name="T0" fmla="*/ 54 w 223"/>
                <a:gd name="T1" fmla="*/ 107 h 199"/>
                <a:gd name="T2" fmla="*/ 54 w 223"/>
                <a:gd name="T3" fmla="*/ 178 h 199"/>
                <a:gd name="T4" fmla="*/ 34 w 223"/>
                <a:gd name="T5" fmla="*/ 199 h 199"/>
                <a:gd name="T6" fmla="*/ 20 w 223"/>
                <a:gd name="T7" fmla="*/ 199 h 199"/>
                <a:gd name="T8" fmla="*/ 0 w 223"/>
                <a:gd name="T9" fmla="*/ 178 h 199"/>
                <a:gd name="T10" fmla="*/ 0 w 223"/>
                <a:gd name="T11" fmla="*/ 107 h 199"/>
                <a:gd name="T12" fmla="*/ 20 w 223"/>
                <a:gd name="T13" fmla="*/ 86 h 199"/>
                <a:gd name="T14" fmla="*/ 34 w 223"/>
                <a:gd name="T15" fmla="*/ 86 h 199"/>
                <a:gd name="T16" fmla="*/ 54 w 223"/>
                <a:gd name="T17" fmla="*/ 107 h 199"/>
                <a:gd name="T18" fmla="*/ 118 w 223"/>
                <a:gd name="T19" fmla="*/ 43 h 199"/>
                <a:gd name="T20" fmla="*/ 105 w 223"/>
                <a:gd name="T21" fmla="*/ 43 h 199"/>
                <a:gd name="T22" fmla="*/ 85 w 223"/>
                <a:gd name="T23" fmla="*/ 63 h 199"/>
                <a:gd name="T24" fmla="*/ 85 w 223"/>
                <a:gd name="T25" fmla="*/ 178 h 199"/>
                <a:gd name="T26" fmla="*/ 105 w 223"/>
                <a:gd name="T27" fmla="*/ 199 h 199"/>
                <a:gd name="T28" fmla="*/ 118 w 223"/>
                <a:gd name="T29" fmla="*/ 199 h 199"/>
                <a:gd name="T30" fmla="*/ 139 w 223"/>
                <a:gd name="T31" fmla="*/ 178 h 199"/>
                <a:gd name="T32" fmla="*/ 139 w 223"/>
                <a:gd name="T33" fmla="*/ 63 h 199"/>
                <a:gd name="T34" fmla="*/ 118 w 223"/>
                <a:gd name="T35" fmla="*/ 43 h 199"/>
                <a:gd name="T36" fmla="*/ 203 w 223"/>
                <a:gd name="T37" fmla="*/ 0 h 199"/>
                <a:gd name="T38" fmla="*/ 190 w 223"/>
                <a:gd name="T39" fmla="*/ 0 h 199"/>
                <a:gd name="T40" fmla="*/ 169 w 223"/>
                <a:gd name="T41" fmla="*/ 20 h 199"/>
                <a:gd name="T42" fmla="*/ 169 w 223"/>
                <a:gd name="T43" fmla="*/ 178 h 199"/>
                <a:gd name="T44" fmla="*/ 190 w 223"/>
                <a:gd name="T45" fmla="*/ 199 h 199"/>
                <a:gd name="T46" fmla="*/ 203 w 223"/>
                <a:gd name="T47" fmla="*/ 199 h 199"/>
                <a:gd name="T48" fmla="*/ 223 w 223"/>
                <a:gd name="T49" fmla="*/ 178 h 199"/>
                <a:gd name="T50" fmla="*/ 223 w 223"/>
                <a:gd name="T51" fmla="*/ 20 h 199"/>
                <a:gd name="T52" fmla="*/ 203 w 223"/>
                <a:gd name="T5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99">
                  <a:moveTo>
                    <a:pt x="54" y="107"/>
                  </a:moveTo>
                  <a:cubicBezTo>
                    <a:pt x="54" y="178"/>
                    <a:pt x="54" y="178"/>
                    <a:pt x="54" y="178"/>
                  </a:cubicBezTo>
                  <a:cubicBezTo>
                    <a:pt x="54" y="190"/>
                    <a:pt x="45" y="199"/>
                    <a:pt x="34" y="199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9" y="199"/>
                    <a:pt x="0" y="190"/>
                    <a:pt x="0" y="17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95"/>
                    <a:pt x="9" y="86"/>
                    <a:pt x="20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45" y="86"/>
                    <a:pt x="54" y="95"/>
                    <a:pt x="54" y="107"/>
                  </a:cubicBezTo>
                  <a:close/>
                  <a:moveTo>
                    <a:pt x="118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94" y="43"/>
                    <a:pt x="85" y="52"/>
                    <a:pt x="85" y="63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90"/>
                    <a:pt x="94" y="199"/>
                    <a:pt x="105" y="199"/>
                  </a:cubicBezTo>
                  <a:cubicBezTo>
                    <a:pt x="118" y="199"/>
                    <a:pt x="118" y="199"/>
                    <a:pt x="118" y="199"/>
                  </a:cubicBezTo>
                  <a:cubicBezTo>
                    <a:pt x="129" y="199"/>
                    <a:pt x="139" y="190"/>
                    <a:pt x="139" y="178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52"/>
                    <a:pt x="129" y="43"/>
                    <a:pt x="118" y="43"/>
                  </a:cubicBezTo>
                  <a:close/>
                  <a:moveTo>
                    <a:pt x="203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78" y="0"/>
                    <a:pt x="169" y="9"/>
                    <a:pt x="169" y="20"/>
                  </a:cubicBezTo>
                  <a:cubicBezTo>
                    <a:pt x="169" y="178"/>
                    <a:pt x="169" y="178"/>
                    <a:pt x="169" y="178"/>
                  </a:cubicBezTo>
                  <a:cubicBezTo>
                    <a:pt x="169" y="190"/>
                    <a:pt x="178" y="199"/>
                    <a:pt x="190" y="199"/>
                  </a:cubicBezTo>
                  <a:cubicBezTo>
                    <a:pt x="203" y="199"/>
                    <a:pt x="203" y="199"/>
                    <a:pt x="203" y="199"/>
                  </a:cubicBezTo>
                  <a:cubicBezTo>
                    <a:pt x="214" y="199"/>
                    <a:pt x="223" y="190"/>
                    <a:pt x="223" y="178"/>
                  </a:cubicBezTo>
                  <a:cubicBezTo>
                    <a:pt x="223" y="20"/>
                    <a:pt x="223" y="20"/>
                    <a:pt x="223" y="20"/>
                  </a:cubicBezTo>
                  <a:cubicBezTo>
                    <a:pt x="223" y="9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05625" y="855976"/>
            <a:ext cx="705725" cy="705725"/>
            <a:chOff x="5123861" y="882287"/>
            <a:chExt cx="940966" cy="94096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椭圆 2"/>
            <p:cNvSpPr/>
            <p:nvPr/>
          </p:nvSpPr>
          <p:spPr>
            <a:xfrm>
              <a:off x="5123861" y="882287"/>
              <a:ext cx="940966" cy="940966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0" name="Freeform 223"/>
            <p:cNvSpPr>
              <a:spLocks noEditPoints="1"/>
            </p:cNvSpPr>
            <p:nvPr/>
          </p:nvSpPr>
          <p:spPr bwMode="auto">
            <a:xfrm>
              <a:off x="5433026" y="1108777"/>
              <a:ext cx="340325" cy="469096"/>
            </a:xfrm>
            <a:custGeom>
              <a:avLst/>
              <a:gdLst>
                <a:gd name="T0" fmla="*/ 172 w 172"/>
                <a:gd name="T1" fmla="*/ 51 h 237"/>
                <a:gd name="T2" fmla="*/ 172 w 172"/>
                <a:gd name="T3" fmla="*/ 216 h 237"/>
                <a:gd name="T4" fmla="*/ 150 w 172"/>
                <a:gd name="T5" fmla="*/ 237 h 237"/>
                <a:gd name="T6" fmla="*/ 22 w 172"/>
                <a:gd name="T7" fmla="*/ 237 h 237"/>
                <a:gd name="T8" fmla="*/ 0 w 172"/>
                <a:gd name="T9" fmla="*/ 216 h 237"/>
                <a:gd name="T10" fmla="*/ 0 w 172"/>
                <a:gd name="T11" fmla="*/ 51 h 237"/>
                <a:gd name="T12" fmla="*/ 22 w 172"/>
                <a:gd name="T13" fmla="*/ 30 h 237"/>
                <a:gd name="T14" fmla="*/ 44 w 172"/>
                <a:gd name="T15" fmla="*/ 30 h 237"/>
                <a:gd name="T16" fmla="*/ 29 w 172"/>
                <a:gd name="T17" fmla="*/ 53 h 237"/>
                <a:gd name="T18" fmla="*/ 21 w 172"/>
                <a:gd name="T19" fmla="*/ 53 h 237"/>
                <a:gd name="T20" fmla="*/ 21 w 172"/>
                <a:gd name="T21" fmla="*/ 215 h 237"/>
                <a:gd name="T22" fmla="*/ 151 w 172"/>
                <a:gd name="T23" fmla="*/ 215 h 237"/>
                <a:gd name="T24" fmla="*/ 151 w 172"/>
                <a:gd name="T25" fmla="*/ 53 h 237"/>
                <a:gd name="T26" fmla="*/ 143 w 172"/>
                <a:gd name="T27" fmla="*/ 53 h 237"/>
                <a:gd name="T28" fmla="*/ 128 w 172"/>
                <a:gd name="T29" fmla="*/ 30 h 237"/>
                <a:gd name="T30" fmla="*/ 150 w 172"/>
                <a:gd name="T31" fmla="*/ 30 h 237"/>
                <a:gd name="T32" fmla="*/ 172 w 172"/>
                <a:gd name="T33" fmla="*/ 51 h 237"/>
                <a:gd name="T34" fmla="*/ 43 w 172"/>
                <a:gd name="T35" fmla="*/ 53 h 237"/>
                <a:gd name="T36" fmla="*/ 59 w 172"/>
                <a:gd name="T37" fmla="*/ 30 h 237"/>
                <a:gd name="T38" fmla="*/ 67 w 172"/>
                <a:gd name="T39" fmla="*/ 18 h 237"/>
                <a:gd name="T40" fmla="*/ 67 w 172"/>
                <a:gd name="T41" fmla="*/ 18 h 237"/>
                <a:gd name="T42" fmla="*/ 86 w 172"/>
                <a:gd name="T43" fmla="*/ 0 h 237"/>
                <a:gd name="T44" fmla="*/ 105 w 172"/>
                <a:gd name="T45" fmla="*/ 18 h 237"/>
                <a:gd name="T46" fmla="*/ 105 w 172"/>
                <a:gd name="T47" fmla="*/ 18 h 237"/>
                <a:gd name="T48" fmla="*/ 113 w 172"/>
                <a:gd name="T49" fmla="*/ 30 h 237"/>
                <a:gd name="T50" fmla="*/ 129 w 172"/>
                <a:gd name="T51" fmla="*/ 53 h 237"/>
                <a:gd name="T52" fmla="*/ 133 w 172"/>
                <a:gd name="T53" fmla="*/ 60 h 237"/>
                <a:gd name="T54" fmla="*/ 86 w 172"/>
                <a:gd name="T55" fmla="*/ 60 h 237"/>
                <a:gd name="T56" fmla="*/ 39 w 172"/>
                <a:gd name="T57" fmla="*/ 60 h 237"/>
                <a:gd name="T58" fmla="*/ 43 w 172"/>
                <a:gd name="T59" fmla="*/ 53 h 237"/>
                <a:gd name="T60" fmla="*/ 79 w 172"/>
                <a:gd name="T61" fmla="*/ 18 h 237"/>
                <a:gd name="T62" fmla="*/ 86 w 172"/>
                <a:gd name="T63" fmla="*/ 25 h 237"/>
                <a:gd name="T64" fmla="*/ 92 w 172"/>
                <a:gd name="T65" fmla="*/ 18 h 237"/>
                <a:gd name="T66" fmla="*/ 86 w 172"/>
                <a:gd name="T67" fmla="*/ 12 h 237"/>
                <a:gd name="T68" fmla="*/ 79 w 172"/>
                <a:gd name="T69" fmla="*/ 18 h 237"/>
                <a:gd name="T70" fmla="*/ 45 w 172"/>
                <a:gd name="T71" fmla="*/ 106 h 237"/>
                <a:gd name="T72" fmla="*/ 91 w 172"/>
                <a:gd name="T73" fmla="*/ 106 h 237"/>
                <a:gd name="T74" fmla="*/ 100 w 172"/>
                <a:gd name="T75" fmla="*/ 97 h 237"/>
                <a:gd name="T76" fmla="*/ 100 w 172"/>
                <a:gd name="T77" fmla="*/ 96 h 237"/>
                <a:gd name="T78" fmla="*/ 91 w 172"/>
                <a:gd name="T79" fmla="*/ 87 h 237"/>
                <a:gd name="T80" fmla="*/ 45 w 172"/>
                <a:gd name="T81" fmla="*/ 87 h 237"/>
                <a:gd name="T82" fmla="*/ 36 w 172"/>
                <a:gd name="T83" fmla="*/ 96 h 237"/>
                <a:gd name="T84" fmla="*/ 36 w 172"/>
                <a:gd name="T85" fmla="*/ 97 h 237"/>
                <a:gd name="T86" fmla="*/ 45 w 172"/>
                <a:gd name="T87" fmla="*/ 106 h 237"/>
                <a:gd name="T88" fmla="*/ 137 w 172"/>
                <a:gd name="T89" fmla="*/ 133 h 237"/>
                <a:gd name="T90" fmla="*/ 129 w 172"/>
                <a:gd name="T91" fmla="*/ 125 h 237"/>
                <a:gd name="T92" fmla="*/ 45 w 172"/>
                <a:gd name="T93" fmla="*/ 125 h 237"/>
                <a:gd name="T94" fmla="*/ 36 w 172"/>
                <a:gd name="T95" fmla="*/ 133 h 237"/>
                <a:gd name="T96" fmla="*/ 36 w 172"/>
                <a:gd name="T97" fmla="*/ 135 h 237"/>
                <a:gd name="T98" fmla="*/ 45 w 172"/>
                <a:gd name="T99" fmla="*/ 143 h 237"/>
                <a:gd name="T100" fmla="*/ 129 w 172"/>
                <a:gd name="T101" fmla="*/ 143 h 237"/>
                <a:gd name="T102" fmla="*/ 137 w 172"/>
                <a:gd name="T103" fmla="*/ 135 h 237"/>
                <a:gd name="T104" fmla="*/ 137 w 172"/>
                <a:gd name="T105" fmla="*/ 133 h 237"/>
                <a:gd name="T106" fmla="*/ 129 w 172"/>
                <a:gd name="T107" fmla="*/ 162 h 237"/>
                <a:gd name="T108" fmla="*/ 45 w 172"/>
                <a:gd name="T109" fmla="*/ 162 h 237"/>
                <a:gd name="T110" fmla="*/ 36 w 172"/>
                <a:gd name="T111" fmla="*/ 171 h 237"/>
                <a:gd name="T112" fmla="*/ 36 w 172"/>
                <a:gd name="T113" fmla="*/ 172 h 237"/>
                <a:gd name="T114" fmla="*/ 45 w 172"/>
                <a:gd name="T115" fmla="*/ 181 h 237"/>
                <a:gd name="T116" fmla="*/ 129 w 172"/>
                <a:gd name="T117" fmla="*/ 181 h 237"/>
                <a:gd name="T118" fmla="*/ 137 w 172"/>
                <a:gd name="T119" fmla="*/ 172 h 237"/>
                <a:gd name="T120" fmla="*/ 137 w 172"/>
                <a:gd name="T121" fmla="*/ 171 h 237"/>
                <a:gd name="T122" fmla="*/ 129 w 172"/>
                <a:gd name="T123" fmla="*/ 16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" h="237">
                  <a:moveTo>
                    <a:pt x="172" y="51"/>
                  </a:moveTo>
                  <a:cubicBezTo>
                    <a:pt x="172" y="216"/>
                    <a:pt x="172" y="216"/>
                    <a:pt x="172" y="216"/>
                  </a:cubicBezTo>
                  <a:cubicBezTo>
                    <a:pt x="172" y="228"/>
                    <a:pt x="162" y="237"/>
                    <a:pt x="150" y="237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10" y="237"/>
                    <a:pt x="0" y="228"/>
                    <a:pt x="0" y="21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0"/>
                    <a:pt x="10" y="30"/>
                    <a:pt x="22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215"/>
                    <a:pt x="21" y="215"/>
                    <a:pt x="21" y="215"/>
                  </a:cubicBezTo>
                  <a:cubicBezTo>
                    <a:pt x="151" y="215"/>
                    <a:pt x="151" y="215"/>
                    <a:pt x="151" y="215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3" y="53"/>
                    <a:pt x="143" y="53"/>
                    <a:pt x="143" y="53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62" y="30"/>
                    <a:pt x="172" y="40"/>
                    <a:pt x="172" y="51"/>
                  </a:cubicBezTo>
                  <a:close/>
                  <a:moveTo>
                    <a:pt x="43" y="53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8"/>
                    <a:pt x="76" y="0"/>
                    <a:pt x="86" y="0"/>
                  </a:cubicBezTo>
                  <a:cubicBezTo>
                    <a:pt x="96" y="0"/>
                    <a:pt x="105" y="8"/>
                    <a:pt x="105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39" y="60"/>
                    <a:pt x="39" y="60"/>
                    <a:pt x="39" y="60"/>
                  </a:cubicBezTo>
                  <a:lnTo>
                    <a:pt x="43" y="53"/>
                  </a:lnTo>
                  <a:close/>
                  <a:moveTo>
                    <a:pt x="79" y="18"/>
                  </a:moveTo>
                  <a:cubicBezTo>
                    <a:pt x="79" y="22"/>
                    <a:pt x="82" y="25"/>
                    <a:pt x="86" y="25"/>
                  </a:cubicBezTo>
                  <a:cubicBezTo>
                    <a:pt x="90" y="25"/>
                    <a:pt x="92" y="22"/>
                    <a:pt x="92" y="18"/>
                  </a:cubicBezTo>
                  <a:cubicBezTo>
                    <a:pt x="92" y="15"/>
                    <a:pt x="90" y="12"/>
                    <a:pt x="86" y="12"/>
                  </a:cubicBezTo>
                  <a:cubicBezTo>
                    <a:pt x="82" y="12"/>
                    <a:pt x="79" y="15"/>
                    <a:pt x="79" y="18"/>
                  </a:cubicBezTo>
                  <a:close/>
                  <a:moveTo>
                    <a:pt x="45" y="106"/>
                  </a:moveTo>
                  <a:cubicBezTo>
                    <a:pt x="91" y="106"/>
                    <a:pt x="91" y="106"/>
                    <a:pt x="91" y="106"/>
                  </a:cubicBezTo>
                  <a:cubicBezTo>
                    <a:pt x="96" y="106"/>
                    <a:pt x="100" y="102"/>
                    <a:pt x="100" y="97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0" y="91"/>
                    <a:pt x="96" y="87"/>
                    <a:pt x="91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0" y="87"/>
                    <a:pt x="36" y="91"/>
                    <a:pt x="36" y="96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102"/>
                    <a:pt x="40" y="106"/>
                    <a:pt x="45" y="106"/>
                  </a:cubicBezTo>
                  <a:close/>
                  <a:moveTo>
                    <a:pt x="137" y="133"/>
                  </a:moveTo>
                  <a:cubicBezTo>
                    <a:pt x="137" y="129"/>
                    <a:pt x="133" y="125"/>
                    <a:pt x="129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0" y="125"/>
                    <a:pt x="36" y="129"/>
                    <a:pt x="36" y="133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9"/>
                    <a:pt x="40" y="143"/>
                    <a:pt x="45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33" y="143"/>
                    <a:pt x="137" y="139"/>
                    <a:pt x="137" y="135"/>
                  </a:cubicBezTo>
                  <a:lnTo>
                    <a:pt x="137" y="133"/>
                  </a:lnTo>
                  <a:close/>
                  <a:moveTo>
                    <a:pt x="129" y="162"/>
                  </a:moveTo>
                  <a:cubicBezTo>
                    <a:pt x="45" y="162"/>
                    <a:pt x="45" y="162"/>
                    <a:pt x="45" y="162"/>
                  </a:cubicBezTo>
                  <a:cubicBezTo>
                    <a:pt x="40" y="162"/>
                    <a:pt x="36" y="166"/>
                    <a:pt x="36" y="171"/>
                  </a:cubicBezTo>
                  <a:cubicBezTo>
                    <a:pt x="36" y="172"/>
                    <a:pt x="36" y="172"/>
                    <a:pt x="36" y="172"/>
                  </a:cubicBezTo>
                  <a:cubicBezTo>
                    <a:pt x="36" y="177"/>
                    <a:pt x="40" y="181"/>
                    <a:pt x="45" y="181"/>
                  </a:cubicBezTo>
                  <a:cubicBezTo>
                    <a:pt x="129" y="181"/>
                    <a:pt x="129" y="181"/>
                    <a:pt x="129" y="181"/>
                  </a:cubicBezTo>
                  <a:cubicBezTo>
                    <a:pt x="133" y="181"/>
                    <a:pt x="137" y="177"/>
                    <a:pt x="137" y="172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66"/>
                    <a:pt x="133" y="162"/>
                    <a:pt x="129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214056" y="1070310"/>
            <a:ext cx="2705735" cy="27686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基本HTML框架以及语义化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32742" y="1830771"/>
            <a:ext cx="1600200" cy="27686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数据交互及展示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425511" y="2493858"/>
            <a:ext cx="914400" cy="27686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基本特效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039018" y="-1037282"/>
            <a:ext cx="2848776" cy="298737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8541" y="502744"/>
            <a:ext cx="1022350" cy="69215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目录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lvl="0" algn="ctr"/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CONTENTS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90248" y="4167180"/>
            <a:ext cx="2128571" cy="2113792"/>
          </a:xfrm>
          <a:prstGeom prst="ellipse">
            <a:avLst/>
          </a:prstGeom>
          <a:solidFill>
            <a:srgbClr val="FF4349"/>
          </a:solidFill>
          <a:ln>
            <a:noFill/>
          </a:ln>
          <a:effectLst>
            <a:outerShdw blurRad="1651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61" grpId="0"/>
      <p:bldP spid="62" grpId="0"/>
      <p:bldP spid="63" grpId="0"/>
      <p:bldP spid="23" grpId="0" bldLvl="0" animBg="1"/>
      <p:bldP spid="66" grpId="0"/>
      <p:bldP spid="2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499" y="2544921"/>
            <a:ext cx="3447574" cy="470535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非常感谢您的观看</a:t>
            </a:r>
            <a:r>
              <a:rPr sz="30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！</a:t>
            </a:r>
            <a:endParaRPr sz="3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6833" y="3335496"/>
            <a:ext cx="2670334" cy="193040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授课老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师</a:t>
            </a:r>
            <a:r>
              <a:rPr sz="1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200" spc="-30" dirty="0">
                <a:latin typeface="微软雅黑" panose="020B0503020204020204" charset="-122"/>
                <a:cs typeface="微软雅黑" panose="020B0503020204020204" charset="-122"/>
              </a:rPr>
              <a:t>Joey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老师 </a:t>
            </a:r>
            <a:r>
              <a:rPr lang="en-US" sz="1200" dirty="0">
                <a:latin typeface="微软雅黑" panose="020B0503020204020204" charset="-122"/>
                <a:cs typeface="微软雅黑" panose="020B0503020204020204" charset="-122"/>
              </a:rPr>
              <a:t>QQ:2057388734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sz="1200" spc="-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a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6495" y="293370"/>
            <a:ext cx="1552575" cy="2127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宽屏</PresentationFormat>
  <Paragraphs>19</Paragraphs>
  <Slides>3</Slides>
  <Notes>32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方正黑体简体</vt:lpstr>
      <vt:lpstr>微软雅黑</vt:lpstr>
      <vt:lpstr>Wingdings</vt:lpstr>
      <vt:lpstr>Arial Unicode MS</vt:lpstr>
      <vt:lpstr>Calibri</vt:lpstr>
      <vt:lpstr>Cambria</vt:lpstr>
      <vt:lpstr>黑体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20000 (5)</dc:title>
  <dc:creator/>
  <cp:lastModifiedBy>佳佳爸</cp:lastModifiedBy>
  <cp:revision>761</cp:revision>
  <dcterms:created xsi:type="dcterms:W3CDTF">2018-10-08T07:02:00Z</dcterms:created>
  <dcterms:modified xsi:type="dcterms:W3CDTF">2019-09-10T08:52:38Z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2052-11.1.0.8976</vt:lpwstr>
  </property>
</Properties>
</file>