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7102475" cy="938847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A363BE-5B99-4811-9A46-45E71B405F2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52569EB5-0C32-4690-82AC-BEC412EE2286}">
      <dgm:prSet phldrT="[Texto]" custT="1"/>
      <dgm:spPr/>
      <dgm:t>
        <a:bodyPr/>
        <a:lstStyle/>
        <a:p>
          <a:r>
            <a:rPr lang="es-PE" sz="2400" b="1" dirty="0" smtClean="0">
              <a:solidFill>
                <a:srgbClr val="7030A0"/>
              </a:solidFill>
            </a:rPr>
            <a:t>Las </a:t>
          </a:r>
          <a:r>
            <a:rPr lang="es-PE" sz="2400" b="1" i="0" dirty="0" smtClean="0">
              <a:solidFill>
                <a:srgbClr val="7030A0"/>
              </a:solidFill>
            </a:rPr>
            <a:t> m</a:t>
          </a:r>
          <a:r>
            <a:rPr lang="es-PE" sz="2400" b="1" dirty="0" smtClean="0">
              <a:solidFill>
                <a:srgbClr val="7030A0"/>
              </a:solidFill>
            </a:rPr>
            <a:t>atemáticas son para siempre</a:t>
          </a:r>
          <a:endParaRPr lang="es-PE" sz="2400" b="1" dirty="0">
            <a:solidFill>
              <a:srgbClr val="7030A0"/>
            </a:solidFill>
          </a:endParaRPr>
        </a:p>
      </dgm:t>
    </dgm:pt>
    <dgm:pt modelId="{5C1C9F77-D32F-45E3-BC81-B39B9E3A8B60}" type="parTrans" cxnId="{CB345518-FB68-42C9-AFF8-7C1AA94F62AE}">
      <dgm:prSet/>
      <dgm:spPr/>
      <dgm:t>
        <a:bodyPr/>
        <a:lstStyle/>
        <a:p>
          <a:endParaRPr lang="es-PE"/>
        </a:p>
      </dgm:t>
    </dgm:pt>
    <dgm:pt modelId="{1F6E9A18-7EDF-440C-BF9A-7680BE2F5EB1}" type="sibTrans" cxnId="{CB345518-FB68-42C9-AFF8-7C1AA94F62AE}">
      <dgm:prSet/>
      <dgm:spPr/>
      <dgm:t>
        <a:bodyPr/>
        <a:lstStyle/>
        <a:p>
          <a:endParaRPr lang="es-PE"/>
        </a:p>
      </dgm:t>
    </dgm:pt>
    <dgm:pt modelId="{2DD57896-FAC3-406F-B132-212B7CF2D2A8}">
      <dgm:prSet phldrT="[Texto]" custT="1"/>
      <dgm:spPr/>
      <dgm:t>
        <a:bodyPr/>
        <a:lstStyle/>
        <a:p>
          <a:r>
            <a:rPr lang="es-PE" sz="1200" dirty="0" smtClean="0"/>
            <a:t>Un 54,1%  de los matemáticos toman una postura de ataque y son matemáticos que te dicen se preguntan de que porque sirven las matemáticas.</a:t>
          </a:r>
          <a:endParaRPr lang="es-PE" sz="1200" dirty="0"/>
        </a:p>
      </dgm:t>
    </dgm:pt>
    <dgm:pt modelId="{49AA6153-D528-47DE-B481-922B341D68BF}" type="parTrans" cxnId="{370EFE68-85AB-46B5-8468-56D0BAEA269B}">
      <dgm:prSet/>
      <dgm:spPr/>
      <dgm:t>
        <a:bodyPr/>
        <a:lstStyle/>
        <a:p>
          <a:endParaRPr lang="es-PE"/>
        </a:p>
      </dgm:t>
    </dgm:pt>
    <dgm:pt modelId="{50C8297B-621A-4B90-AA11-5C8E5B8F7CAA}" type="sibTrans" cxnId="{370EFE68-85AB-46B5-8468-56D0BAEA269B}">
      <dgm:prSet/>
      <dgm:spPr/>
      <dgm:t>
        <a:bodyPr/>
        <a:lstStyle/>
        <a:p>
          <a:endParaRPr lang="es-PE"/>
        </a:p>
      </dgm:t>
    </dgm:pt>
    <dgm:pt modelId="{4D93D47A-B07C-4298-BD67-1FDE1477C29C}">
      <dgm:prSet phldrT="[Texto]" custT="1"/>
      <dgm:spPr/>
      <dgm:t>
        <a:bodyPr/>
        <a:lstStyle/>
        <a:p>
          <a:r>
            <a:rPr lang="es-PE" sz="1200" dirty="0" smtClean="0"/>
            <a:t>Un 44,77% toman una postura a la defensiva que dicen que las matemáticas están detrás de todo.</a:t>
          </a:r>
          <a:endParaRPr lang="es-PE" sz="1200" dirty="0"/>
        </a:p>
      </dgm:t>
    </dgm:pt>
    <dgm:pt modelId="{F016C8B8-5D36-4089-818F-7CEB0409BD10}" type="parTrans" cxnId="{43E81AE3-8E5B-4009-BEED-F64F51FABEED}">
      <dgm:prSet/>
      <dgm:spPr/>
      <dgm:t>
        <a:bodyPr/>
        <a:lstStyle/>
        <a:p>
          <a:endParaRPr lang="es-PE"/>
        </a:p>
      </dgm:t>
    </dgm:pt>
    <dgm:pt modelId="{530954B8-AED4-4F23-A8E5-27C02CACCA94}" type="sibTrans" cxnId="{43E81AE3-8E5B-4009-BEED-F64F51FABEED}">
      <dgm:prSet/>
      <dgm:spPr/>
      <dgm:t>
        <a:bodyPr/>
        <a:lstStyle/>
        <a:p>
          <a:endParaRPr lang="es-PE"/>
        </a:p>
      </dgm:t>
    </dgm:pt>
    <dgm:pt modelId="{F2D8D856-6A56-415F-82AA-D59FF2864AA2}">
      <dgm:prSet phldrT="[Texto]" custT="1"/>
      <dgm:spPr/>
      <dgm:t>
        <a:bodyPr/>
        <a:lstStyle/>
        <a:p>
          <a:r>
            <a:rPr lang="es-PE" sz="1200" dirty="0" smtClean="0"/>
            <a:t>Las matemáticas hacen teoremas de las verdades eternas  que nos ayuda comprender la vida.</a:t>
          </a:r>
          <a:endParaRPr lang="es-PE" sz="1200" dirty="0"/>
        </a:p>
      </dgm:t>
    </dgm:pt>
    <dgm:pt modelId="{C29F20D1-A485-4AE3-847C-F85707AC8982}" type="parTrans" cxnId="{03EBF0F4-1012-486E-B5DE-66B61C88A8D8}">
      <dgm:prSet/>
      <dgm:spPr/>
      <dgm:t>
        <a:bodyPr/>
        <a:lstStyle/>
        <a:p>
          <a:endParaRPr lang="es-PE" dirty="0"/>
        </a:p>
      </dgm:t>
    </dgm:pt>
    <dgm:pt modelId="{4AE5FC87-3937-4388-BE06-2A890986F2D8}" type="sibTrans" cxnId="{03EBF0F4-1012-486E-B5DE-66B61C88A8D8}">
      <dgm:prSet/>
      <dgm:spPr/>
      <dgm:t>
        <a:bodyPr/>
        <a:lstStyle/>
        <a:p>
          <a:endParaRPr lang="es-PE"/>
        </a:p>
      </dgm:t>
    </dgm:pt>
    <dgm:pt modelId="{8F71CF6F-DCDE-41E5-A1B4-1BCB2EA15F4A}">
      <dgm:prSet phldrT="[Texto]" custT="1"/>
      <dgm:spPr/>
      <dgm:t>
        <a:bodyPr/>
        <a:lstStyle/>
        <a:p>
          <a:r>
            <a:rPr lang="es-PE" sz="1200" dirty="0" smtClean="0"/>
            <a:t>Ejemplo: Papo de Alejandría fijo que lo mejor era usar hexágonos sin demostrar pruebas, años después Thomas </a:t>
          </a:r>
          <a:r>
            <a:rPr lang="es-PE" sz="1200" dirty="0" err="1" smtClean="0"/>
            <a:t>Jesh</a:t>
          </a:r>
          <a:r>
            <a:rPr lang="es-PE" sz="1200" dirty="0" smtClean="0"/>
            <a:t> demostró que Papo tenia razón.</a:t>
          </a:r>
          <a:endParaRPr lang="es-PE" sz="1200" dirty="0"/>
        </a:p>
      </dgm:t>
    </dgm:pt>
    <dgm:pt modelId="{686BBABA-DA6F-4463-B220-66A69C7F7F44}" type="parTrans" cxnId="{999AEEB7-37AA-42F2-A1B0-8A51DD9FF7BB}">
      <dgm:prSet/>
      <dgm:spPr/>
      <dgm:t>
        <a:bodyPr/>
        <a:lstStyle/>
        <a:p>
          <a:endParaRPr lang="es-PE"/>
        </a:p>
      </dgm:t>
    </dgm:pt>
    <dgm:pt modelId="{A3BD51F6-03D8-439B-8B04-9ABDA3C9F3B1}" type="sibTrans" cxnId="{999AEEB7-37AA-42F2-A1B0-8A51DD9FF7BB}">
      <dgm:prSet/>
      <dgm:spPr/>
      <dgm:t>
        <a:bodyPr/>
        <a:lstStyle/>
        <a:p>
          <a:endParaRPr lang="es-PE"/>
        </a:p>
      </dgm:t>
    </dgm:pt>
    <dgm:pt modelId="{099B60E2-A7F4-4FA0-896E-82750A9AB1ED}">
      <dgm:prSet phldrT="[Texto]" custT="1"/>
      <dgm:spPr/>
      <dgm:t>
        <a:bodyPr/>
        <a:lstStyle/>
        <a:p>
          <a:r>
            <a:rPr lang="es-PE" sz="1800" b="1" dirty="0" smtClean="0"/>
            <a:t>¿Para que sirvan las matemáticas?</a:t>
          </a:r>
          <a:endParaRPr lang="es-PE" sz="1800" b="1" dirty="0"/>
        </a:p>
      </dgm:t>
    </dgm:pt>
    <dgm:pt modelId="{B4B1B564-6F1B-48B9-85DD-CAA128E40660}" type="sibTrans" cxnId="{962FFE36-2FF2-4395-9A4D-DE4BE3397BD7}">
      <dgm:prSet/>
      <dgm:spPr/>
      <dgm:t>
        <a:bodyPr/>
        <a:lstStyle/>
        <a:p>
          <a:endParaRPr lang="es-PE"/>
        </a:p>
      </dgm:t>
    </dgm:pt>
    <dgm:pt modelId="{69E31070-BD99-439C-B554-AE216F0D4AD4}" type="parTrans" cxnId="{962FFE36-2FF2-4395-9A4D-DE4BE3397BD7}">
      <dgm:prSet/>
      <dgm:spPr/>
      <dgm:t>
        <a:bodyPr/>
        <a:lstStyle/>
        <a:p>
          <a:endParaRPr lang="es-PE"/>
        </a:p>
      </dgm:t>
    </dgm:pt>
    <dgm:pt modelId="{607BC381-9B06-4602-BCC6-742430D96DB3}" type="pres">
      <dgm:prSet presAssocID="{6CA363BE-5B99-4811-9A46-45E71B405F2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05C8A47-3265-4530-B281-B47B42F40361}" type="pres">
      <dgm:prSet presAssocID="{52569EB5-0C32-4690-82AC-BEC412EE2286}" presName="root1" presStyleCnt="0"/>
      <dgm:spPr/>
    </dgm:pt>
    <dgm:pt modelId="{17F2D941-B03C-43B1-BD51-7EB54D6E4FFC}" type="pres">
      <dgm:prSet presAssocID="{52569EB5-0C32-4690-82AC-BEC412EE2286}" presName="LevelOneTextNode" presStyleLbl="node0" presStyleIdx="0" presStyleCnt="1" custScaleX="101305" custScaleY="9998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DB0A03D1-A03C-439B-8B8B-1F575D4E0DCB}" type="pres">
      <dgm:prSet presAssocID="{52569EB5-0C32-4690-82AC-BEC412EE2286}" presName="level2hierChild" presStyleCnt="0"/>
      <dgm:spPr/>
    </dgm:pt>
    <dgm:pt modelId="{18D11425-B71F-4879-A86B-88ECD4D6D4BD}" type="pres">
      <dgm:prSet presAssocID="{69E31070-BD99-439C-B554-AE216F0D4AD4}" presName="conn2-1" presStyleLbl="parChTrans1D2" presStyleIdx="0" presStyleCnt="2"/>
      <dgm:spPr/>
    </dgm:pt>
    <dgm:pt modelId="{985FA757-EC06-4F51-8320-C86513D914BD}" type="pres">
      <dgm:prSet presAssocID="{69E31070-BD99-439C-B554-AE216F0D4AD4}" presName="connTx" presStyleLbl="parChTrans1D2" presStyleIdx="0" presStyleCnt="2"/>
      <dgm:spPr/>
    </dgm:pt>
    <dgm:pt modelId="{E19024D3-8969-47A0-B36E-52F879CA99D8}" type="pres">
      <dgm:prSet presAssocID="{099B60E2-A7F4-4FA0-896E-82750A9AB1ED}" presName="root2" presStyleCnt="0"/>
      <dgm:spPr/>
    </dgm:pt>
    <dgm:pt modelId="{C68BA397-8AA7-4B61-9DC8-B8A6644D8BA6}" type="pres">
      <dgm:prSet presAssocID="{099B60E2-A7F4-4FA0-896E-82750A9AB1ED}" presName="LevelTwoTextNode" presStyleLbl="node2" presStyleIdx="0" presStyleCnt="2" custLinFactNeighborX="-2695" custLinFactNeighborY="-88076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D6087070-A896-44FA-8663-B869E591982D}" type="pres">
      <dgm:prSet presAssocID="{099B60E2-A7F4-4FA0-896E-82750A9AB1ED}" presName="level3hierChild" presStyleCnt="0"/>
      <dgm:spPr/>
    </dgm:pt>
    <dgm:pt modelId="{ADDF8045-CCF9-4802-859A-6E1039B39657}" type="pres">
      <dgm:prSet presAssocID="{49AA6153-D528-47DE-B481-922B341D68BF}" presName="conn2-1" presStyleLbl="parChTrans1D3" presStyleIdx="0" presStyleCnt="3"/>
      <dgm:spPr/>
    </dgm:pt>
    <dgm:pt modelId="{30BA6753-53DE-436C-8D61-0775748B9A7F}" type="pres">
      <dgm:prSet presAssocID="{49AA6153-D528-47DE-B481-922B341D68BF}" presName="connTx" presStyleLbl="parChTrans1D3" presStyleIdx="0" presStyleCnt="3"/>
      <dgm:spPr/>
    </dgm:pt>
    <dgm:pt modelId="{E18F5F79-1165-4510-BF08-A3E114C8932B}" type="pres">
      <dgm:prSet presAssocID="{2DD57896-FAC3-406F-B132-212B7CF2D2A8}" presName="root2" presStyleCnt="0"/>
      <dgm:spPr/>
    </dgm:pt>
    <dgm:pt modelId="{A0B8DDBD-E591-47CE-9CA2-94E14C640695}" type="pres">
      <dgm:prSet presAssocID="{2DD57896-FAC3-406F-B132-212B7CF2D2A8}" presName="LevelTwoTextNode" presStyleLbl="node3" presStyleIdx="0" presStyleCnt="3" custLinFactNeighborX="-9882" custLinFactNeighborY="-9263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802BCD24-8474-4E2A-9F53-CE652D209EF3}" type="pres">
      <dgm:prSet presAssocID="{2DD57896-FAC3-406F-B132-212B7CF2D2A8}" presName="level3hierChild" presStyleCnt="0"/>
      <dgm:spPr/>
    </dgm:pt>
    <dgm:pt modelId="{8B6C90AF-6B4E-4581-95FA-208DFDB2F378}" type="pres">
      <dgm:prSet presAssocID="{F016C8B8-5D36-4089-818F-7CEB0409BD10}" presName="conn2-1" presStyleLbl="parChTrans1D3" presStyleIdx="1" presStyleCnt="3"/>
      <dgm:spPr/>
    </dgm:pt>
    <dgm:pt modelId="{8497A0FD-E5FD-4B3F-8E7C-7762A3BA5109}" type="pres">
      <dgm:prSet presAssocID="{F016C8B8-5D36-4089-818F-7CEB0409BD10}" presName="connTx" presStyleLbl="parChTrans1D3" presStyleIdx="1" presStyleCnt="3"/>
      <dgm:spPr/>
    </dgm:pt>
    <dgm:pt modelId="{7B60B0B9-7D32-461A-9925-72CB56496331}" type="pres">
      <dgm:prSet presAssocID="{4D93D47A-B07C-4298-BD67-1FDE1477C29C}" presName="root2" presStyleCnt="0"/>
      <dgm:spPr/>
    </dgm:pt>
    <dgm:pt modelId="{AD4F91D8-63ED-498C-A502-5FD1944EA5D3}" type="pres">
      <dgm:prSet presAssocID="{4D93D47A-B07C-4298-BD67-1FDE1477C29C}" presName="LevelTwoTextNode" presStyleLbl="node3" presStyleIdx="1" presStyleCnt="3" custLinFactNeighborX="-10224" custLinFactNeighborY="-6357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1A04D903-F538-4FED-8229-8C8A99E680A6}" type="pres">
      <dgm:prSet presAssocID="{4D93D47A-B07C-4298-BD67-1FDE1477C29C}" presName="level3hierChild" presStyleCnt="0"/>
      <dgm:spPr/>
    </dgm:pt>
    <dgm:pt modelId="{E330241C-6180-49CC-B7E1-F5924AC107B7}" type="pres">
      <dgm:prSet presAssocID="{C29F20D1-A485-4AE3-847C-F85707AC8982}" presName="conn2-1" presStyleLbl="parChTrans1D2" presStyleIdx="1" presStyleCnt="2"/>
      <dgm:spPr/>
    </dgm:pt>
    <dgm:pt modelId="{BDAF22FE-6DF3-46EB-B85D-55AC54397A7A}" type="pres">
      <dgm:prSet presAssocID="{C29F20D1-A485-4AE3-847C-F85707AC8982}" presName="connTx" presStyleLbl="parChTrans1D2" presStyleIdx="1" presStyleCnt="2"/>
      <dgm:spPr/>
    </dgm:pt>
    <dgm:pt modelId="{14F4E150-AE42-46C9-B279-DD29C2CAAB46}" type="pres">
      <dgm:prSet presAssocID="{F2D8D856-6A56-415F-82AA-D59FF2864AA2}" presName="root2" presStyleCnt="0"/>
      <dgm:spPr/>
    </dgm:pt>
    <dgm:pt modelId="{FD19FFE1-B088-4B48-8F12-2C89D9AB3972}" type="pres">
      <dgm:prSet presAssocID="{F2D8D856-6A56-415F-82AA-D59FF2864AA2}" presName="LevelTwoTextNode" presStyleLbl="node2" presStyleIdx="1" presStyleCnt="2" custLinFactNeighborX="-5849" custLinFactNeighborY="-33459">
        <dgm:presLayoutVars>
          <dgm:chPref val="3"/>
        </dgm:presLayoutVars>
      </dgm:prSet>
      <dgm:spPr/>
    </dgm:pt>
    <dgm:pt modelId="{F14735D3-39C2-4FCF-BD9F-3C5249E45956}" type="pres">
      <dgm:prSet presAssocID="{F2D8D856-6A56-415F-82AA-D59FF2864AA2}" presName="level3hierChild" presStyleCnt="0"/>
      <dgm:spPr/>
    </dgm:pt>
    <dgm:pt modelId="{B8B99516-2642-4FE7-A2F9-ABAF851D906E}" type="pres">
      <dgm:prSet presAssocID="{686BBABA-DA6F-4463-B220-66A69C7F7F44}" presName="conn2-1" presStyleLbl="parChTrans1D3" presStyleIdx="2" presStyleCnt="3"/>
      <dgm:spPr/>
    </dgm:pt>
    <dgm:pt modelId="{A55942F6-3365-4182-9951-D9A9B5D78794}" type="pres">
      <dgm:prSet presAssocID="{686BBABA-DA6F-4463-B220-66A69C7F7F44}" presName="connTx" presStyleLbl="parChTrans1D3" presStyleIdx="2" presStyleCnt="3"/>
      <dgm:spPr/>
    </dgm:pt>
    <dgm:pt modelId="{DBEF53A7-B148-46DD-A0EE-75E3F0D53C84}" type="pres">
      <dgm:prSet presAssocID="{8F71CF6F-DCDE-41E5-A1B4-1BCB2EA15F4A}" presName="root2" presStyleCnt="0"/>
      <dgm:spPr/>
    </dgm:pt>
    <dgm:pt modelId="{78EACDD7-5634-4E32-9A5C-892D0C0EE41D}" type="pres">
      <dgm:prSet presAssocID="{8F71CF6F-DCDE-41E5-A1B4-1BCB2EA15F4A}" presName="LevelTwoTextNode" presStyleLbl="node3" presStyleIdx="2" presStyleCnt="3" custScaleY="112568" custLinFactNeighborX="-13378" custLinFactNeighborY="-3348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FCCE7988-92DD-47C3-B0C8-A3A7A638A1D7}" type="pres">
      <dgm:prSet presAssocID="{8F71CF6F-DCDE-41E5-A1B4-1BCB2EA15F4A}" presName="level3hierChild" presStyleCnt="0"/>
      <dgm:spPr/>
    </dgm:pt>
  </dgm:ptLst>
  <dgm:cxnLst>
    <dgm:cxn modelId="{D17FF0C3-1D77-4076-AA92-EE44885E02A8}" type="presOf" srcId="{2DD57896-FAC3-406F-B132-212B7CF2D2A8}" destId="{A0B8DDBD-E591-47CE-9CA2-94E14C640695}" srcOrd="0" destOrd="0" presId="urn:microsoft.com/office/officeart/2005/8/layout/hierarchy2"/>
    <dgm:cxn modelId="{D5C21EEE-78C1-4EB2-8E48-80199C15C959}" type="presOf" srcId="{49AA6153-D528-47DE-B481-922B341D68BF}" destId="{30BA6753-53DE-436C-8D61-0775748B9A7F}" srcOrd="1" destOrd="0" presId="urn:microsoft.com/office/officeart/2005/8/layout/hierarchy2"/>
    <dgm:cxn modelId="{F7CF42F4-7E83-4359-ACCC-96D8647013CD}" type="presOf" srcId="{F016C8B8-5D36-4089-818F-7CEB0409BD10}" destId="{8B6C90AF-6B4E-4581-95FA-208DFDB2F378}" srcOrd="0" destOrd="0" presId="urn:microsoft.com/office/officeart/2005/8/layout/hierarchy2"/>
    <dgm:cxn modelId="{1E61F20E-0251-46F1-A0BC-988B392C2BCD}" type="presOf" srcId="{F016C8B8-5D36-4089-818F-7CEB0409BD10}" destId="{8497A0FD-E5FD-4B3F-8E7C-7762A3BA5109}" srcOrd="1" destOrd="0" presId="urn:microsoft.com/office/officeart/2005/8/layout/hierarchy2"/>
    <dgm:cxn modelId="{D967024E-AB84-4BDF-915C-21291D68E823}" type="presOf" srcId="{52569EB5-0C32-4690-82AC-BEC412EE2286}" destId="{17F2D941-B03C-43B1-BD51-7EB54D6E4FFC}" srcOrd="0" destOrd="0" presId="urn:microsoft.com/office/officeart/2005/8/layout/hierarchy2"/>
    <dgm:cxn modelId="{42542926-B6DB-4CC9-8B87-E363FBAC4D21}" type="presOf" srcId="{6CA363BE-5B99-4811-9A46-45E71B405F26}" destId="{607BC381-9B06-4602-BCC6-742430D96DB3}" srcOrd="0" destOrd="0" presId="urn:microsoft.com/office/officeart/2005/8/layout/hierarchy2"/>
    <dgm:cxn modelId="{92880E96-9177-4E99-867A-86127A8B8198}" type="presOf" srcId="{8F71CF6F-DCDE-41E5-A1B4-1BCB2EA15F4A}" destId="{78EACDD7-5634-4E32-9A5C-892D0C0EE41D}" srcOrd="0" destOrd="0" presId="urn:microsoft.com/office/officeart/2005/8/layout/hierarchy2"/>
    <dgm:cxn modelId="{11565CD6-FD41-4A6C-8B0D-E5A33918A41F}" type="presOf" srcId="{C29F20D1-A485-4AE3-847C-F85707AC8982}" destId="{BDAF22FE-6DF3-46EB-B85D-55AC54397A7A}" srcOrd="1" destOrd="0" presId="urn:microsoft.com/office/officeart/2005/8/layout/hierarchy2"/>
    <dgm:cxn modelId="{CB345518-FB68-42C9-AFF8-7C1AA94F62AE}" srcId="{6CA363BE-5B99-4811-9A46-45E71B405F26}" destId="{52569EB5-0C32-4690-82AC-BEC412EE2286}" srcOrd="0" destOrd="0" parTransId="{5C1C9F77-D32F-45E3-BC81-B39B9E3A8B60}" sibTransId="{1F6E9A18-7EDF-440C-BF9A-7680BE2F5EB1}"/>
    <dgm:cxn modelId="{03EBF0F4-1012-486E-B5DE-66B61C88A8D8}" srcId="{52569EB5-0C32-4690-82AC-BEC412EE2286}" destId="{F2D8D856-6A56-415F-82AA-D59FF2864AA2}" srcOrd="1" destOrd="0" parTransId="{C29F20D1-A485-4AE3-847C-F85707AC8982}" sibTransId="{4AE5FC87-3937-4388-BE06-2A890986F2D8}"/>
    <dgm:cxn modelId="{500D6650-730F-4E4B-AD54-10AF62F323F7}" type="presOf" srcId="{686BBABA-DA6F-4463-B220-66A69C7F7F44}" destId="{B8B99516-2642-4FE7-A2F9-ABAF851D906E}" srcOrd="0" destOrd="0" presId="urn:microsoft.com/office/officeart/2005/8/layout/hierarchy2"/>
    <dgm:cxn modelId="{370EFE68-85AB-46B5-8468-56D0BAEA269B}" srcId="{099B60E2-A7F4-4FA0-896E-82750A9AB1ED}" destId="{2DD57896-FAC3-406F-B132-212B7CF2D2A8}" srcOrd="0" destOrd="0" parTransId="{49AA6153-D528-47DE-B481-922B341D68BF}" sibTransId="{50C8297B-621A-4B90-AA11-5C8E5B8F7CAA}"/>
    <dgm:cxn modelId="{9F23125D-41B2-415E-BB0A-E74BF5B35878}" type="presOf" srcId="{099B60E2-A7F4-4FA0-896E-82750A9AB1ED}" destId="{C68BA397-8AA7-4B61-9DC8-B8A6644D8BA6}" srcOrd="0" destOrd="0" presId="urn:microsoft.com/office/officeart/2005/8/layout/hierarchy2"/>
    <dgm:cxn modelId="{C2BEA92F-B74C-434C-BFF4-02B540BF3141}" type="presOf" srcId="{69E31070-BD99-439C-B554-AE216F0D4AD4}" destId="{985FA757-EC06-4F51-8320-C86513D914BD}" srcOrd="1" destOrd="0" presId="urn:microsoft.com/office/officeart/2005/8/layout/hierarchy2"/>
    <dgm:cxn modelId="{58CC39EC-8132-4C71-8F6C-EE52D8BEB14D}" type="presOf" srcId="{4D93D47A-B07C-4298-BD67-1FDE1477C29C}" destId="{AD4F91D8-63ED-498C-A502-5FD1944EA5D3}" srcOrd="0" destOrd="0" presId="urn:microsoft.com/office/officeart/2005/8/layout/hierarchy2"/>
    <dgm:cxn modelId="{43E81AE3-8E5B-4009-BEED-F64F51FABEED}" srcId="{099B60E2-A7F4-4FA0-896E-82750A9AB1ED}" destId="{4D93D47A-B07C-4298-BD67-1FDE1477C29C}" srcOrd="1" destOrd="0" parTransId="{F016C8B8-5D36-4089-818F-7CEB0409BD10}" sibTransId="{530954B8-AED4-4F23-A8E5-27C02CACCA94}"/>
    <dgm:cxn modelId="{18011E7F-145D-4CF7-83E2-7A224E572410}" type="presOf" srcId="{C29F20D1-A485-4AE3-847C-F85707AC8982}" destId="{E330241C-6180-49CC-B7E1-F5924AC107B7}" srcOrd="0" destOrd="0" presId="urn:microsoft.com/office/officeart/2005/8/layout/hierarchy2"/>
    <dgm:cxn modelId="{CB074892-A07E-4666-8F1C-99C37AE1A1A9}" type="presOf" srcId="{49AA6153-D528-47DE-B481-922B341D68BF}" destId="{ADDF8045-CCF9-4802-859A-6E1039B39657}" srcOrd="0" destOrd="0" presId="urn:microsoft.com/office/officeart/2005/8/layout/hierarchy2"/>
    <dgm:cxn modelId="{20357703-E4DB-45DB-8C62-9C4748A019C0}" type="presOf" srcId="{F2D8D856-6A56-415F-82AA-D59FF2864AA2}" destId="{FD19FFE1-B088-4B48-8F12-2C89D9AB3972}" srcOrd="0" destOrd="0" presId="urn:microsoft.com/office/officeart/2005/8/layout/hierarchy2"/>
    <dgm:cxn modelId="{999AEEB7-37AA-42F2-A1B0-8A51DD9FF7BB}" srcId="{F2D8D856-6A56-415F-82AA-D59FF2864AA2}" destId="{8F71CF6F-DCDE-41E5-A1B4-1BCB2EA15F4A}" srcOrd="0" destOrd="0" parTransId="{686BBABA-DA6F-4463-B220-66A69C7F7F44}" sibTransId="{A3BD51F6-03D8-439B-8B04-9ABDA3C9F3B1}"/>
    <dgm:cxn modelId="{BEDC6943-55C5-431F-A3B3-09D19924F7E7}" type="presOf" srcId="{686BBABA-DA6F-4463-B220-66A69C7F7F44}" destId="{A55942F6-3365-4182-9951-D9A9B5D78794}" srcOrd="1" destOrd="0" presId="urn:microsoft.com/office/officeart/2005/8/layout/hierarchy2"/>
    <dgm:cxn modelId="{C13C5EEB-F3FF-424E-8D18-31B3FCD76318}" type="presOf" srcId="{69E31070-BD99-439C-B554-AE216F0D4AD4}" destId="{18D11425-B71F-4879-A86B-88ECD4D6D4BD}" srcOrd="0" destOrd="0" presId="urn:microsoft.com/office/officeart/2005/8/layout/hierarchy2"/>
    <dgm:cxn modelId="{962FFE36-2FF2-4395-9A4D-DE4BE3397BD7}" srcId="{52569EB5-0C32-4690-82AC-BEC412EE2286}" destId="{099B60E2-A7F4-4FA0-896E-82750A9AB1ED}" srcOrd="0" destOrd="0" parTransId="{69E31070-BD99-439C-B554-AE216F0D4AD4}" sibTransId="{B4B1B564-6F1B-48B9-85DD-CAA128E40660}"/>
    <dgm:cxn modelId="{95DCC3E5-2325-4AB5-BE27-E91E26919A6C}" type="presParOf" srcId="{607BC381-9B06-4602-BCC6-742430D96DB3}" destId="{505C8A47-3265-4530-B281-B47B42F40361}" srcOrd="0" destOrd="0" presId="urn:microsoft.com/office/officeart/2005/8/layout/hierarchy2"/>
    <dgm:cxn modelId="{E0EC8FC2-F68C-4B2A-A537-CFC383359906}" type="presParOf" srcId="{505C8A47-3265-4530-B281-B47B42F40361}" destId="{17F2D941-B03C-43B1-BD51-7EB54D6E4FFC}" srcOrd="0" destOrd="0" presId="urn:microsoft.com/office/officeart/2005/8/layout/hierarchy2"/>
    <dgm:cxn modelId="{1D5274AA-13FE-422B-A16E-BC64079B6FA3}" type="presParOf" srcId="{505C8A47-3265-4530-B281-B47B42F40361}" destId="{DB0A03D1-A03C-439B-8B8B-1F575D4E0DCB}" srcOrd="1" destOrd="0" presId="urn:microsoft.com/office/officeart/2005/8/layout/hierarchy2"/>
    <dgm:cxn modelId="{2DB409B7-B395-4BD3-8412-D876EF561C87}" type="presParOf" srcId="{DB0A03D1-A03C-439B-8B8B-1F575D4E0DCB}" destId="{18D11425-B71F-4879-A86B-88ECD4D6D4BD}" srcOrd="0" destOrd="0" presId="urn:microsoft.com/office/officeart/2005/8/layout/hierarchy2"/>
    <dgm:cxn modelId="{451FBD28-8B2E-4FB8-875D-77705E87BC53}" type="presParOf" srcId="{18D11425-B71F-4879-A86B-88ECD4D6D4BD}" destId="{985FA757-EC06-4F51-8320-C86513D914BD}" srcOrd="0" destOrd="0" presId="urn:microsoft.com/office/officeart/2005/8/layout/hierarchy2"/>
    <dgm:cxn modelId="{0DC76E0E-489C-4474-9939-B7035AD96788}" type="presParOf" srcId="{DB0A03D1-A03C-439B-8B8B-1F575D4E0DCB}" destId="{E19024D3-8969-47A0-B36E-52F879CA99D8}" srcOrd="1" destOrd="0" presId="urn:microsoft.com/office/officeart/2005/8/layout/hierarchy2"/>
    <dgm:cxn modelId="{B59D5AA3-28AF-42F9-A64A-D1AD03EF10BF}" type="presParOf" srcId="{E19024D3-8969-47A0-B36E-52F879CA99D8}" destId="{C68BA397-8AA7-4B61-9DC8-B8A6644D8BA6}" srcOrd="0" destOrd="0" presId="urn:microsoft.com/office/officeart/2005/8/layout/hierarchy2"/>
    <dgm:cxn modelId="{14FB2341-7E5A-4DE5-9762-A182913B1296}" type="presParOf" srcId="{E19024D3-8969-47A0-B36E-52F879CA99D8}" destId="{D6087070-A896-44FA-8663-B869E591982D}" srcOrd="1" destOrd="0" presId="urn:microsoft.com/office/officeart/2005/8/layout/hierarchy2"/>
    <dgm:cxn modelId="{AC2CED76-5A42-42C0-9356-D1D8920CA21D}" type="presParOf" srcId="{D6087070-A896-44FA-8663-B869E591982D}" destId="{ADDF8045-CCF9-4802-859A-6E1039B39657}" srcOrd="0" destOrd="0" presId="urn:microsoft.com/office/officeart/2005/8/layout/hierarchy2"/>
    <dgm:cxn modelId="{1D48FB92-0D4A-455E-9A9C-57DE6390793E}" type="presParOf" srcId="{ADDF8045-CCF9-4802-859A-6E1039B39657}" destId="{30BA6753-53DE-436C-8D61-0775748B9A7F}" srcOrd="0" destOrd="0" presId="urn:microsoft.com/office/officeart/2005/8/layout/hierarchy2"/>
    <dgm:cxn modelId="{578F5784-974B-40C4-A032-0E72E75145EE}" type="presParOf" srcId="{D6087070-A896-44FA-8663-B869E591982D}" destId="{E18F5F79-1165-4510-BF08-A3E114C8932B}" srcOrd="1" destOrd="0" presId="urn:microsoft.com/office/officeart/2005/8/layout/hierarchy2"/>
    <dgm:cxn modelId="{2EBBF783-B68D-49C4-92D8-8E88E6DFE52B}" type="presParOf" srcId="{E18F5F79-1165-4510-BF08-A3E114C8932B}" destId="{A0B8DDBD-E591-47CE-9CA2-94E14C640695}" srcOrd="0" destOrd="0" presId="urn:microsoft.com/office/officeart/2005/8/layout/hierarchy2"/>
    <dgm:cxn modelId="{1061A2BF-782E-444C-AFDB-1DB0386D2052}" type="presParOf" srcId="{E18F5F79-1165-4510-BF08-A3E114C8932B}" destId="{802BCD24-8474-4E2A-9F53-CE652D209EF3}" srcOrd="1" destOrd="0" presId="urn:microsoft.com/office/officeart/2005/8/layout/hierarchy2"/>
    <dgm:cxn modelId="{422D2E62-140F-4ED2-82A9-57A85C351AC4}" type="presParOf" srcId="{D6087070-A896-44FA-8663-B869E591982D}" destId="{8B6C90AF-6B4E-4581-95FA-208DFDB2F378}" srcOrd="2" destOrd="0" presId="urn:microsoft.com/office/officeart/2005/8/layout/hierarchy2"/>
    <dgm:cxn modelId="{42120C47-5290-4C64-90DB-EF7E97349B9F}" type="presParOf" srcId="{8B6C90AF-6B4E-4581-95FA-208DFDB2F378}" destId="{8497A0FD-E5FD-4B3F-8E7C-7762A3BA5109}" srcOrd="0" destOrd="0" presId="urn:microsoft.com/office/officeart/2005/8/layout/hierarchy2"/>
    <dgm:cxn modelId="{9772B936-B6B8-4885-B7A3-9F5E415EFC94}" type="presParOf" srcId="{D6087070-A896-44FA-8663-B869E591982D}" destId="{7B60B0B9-7D32-461A-9925-72CB56496331}" srcOrd="3" destOrd="0" presId="urn:microsoft.com/office/officeart/2005/8/layout/hierarchy2"/>
    <dgm:cxn modelId="{6542D7A1-9D8F-4710-BA00-CF59B09A16D7}" type="presParOf" srcId="{7B60B0B9-7D32-461A-9925-72CB56496331}" destId="{AD4F91D8-63ED-498C-A502-5FD1944EA5D3}" srcOrd="0" destOrd="0" presId="urn:microsoft.com/office/officeart/2005/8/layout/hierarchy2"/>
    <dgm:cxn modelId="{3900B2D8-AFBD-4213-B117-79088D85A9F4}" type="presParOf" srcId="{7B60B0B9-7D32-461A-9925-72CB56496331}" destId="{1A04D903-F538-4FED-8229-8C8A99E680A6}" srcOrd="1" destOrd="0" presId="urn:microsoft.com/office/officeart/2005/8/layout/hierarchy2"/>
    <dgm:cxn modelId="{0B47CD76-90B5-4D41-9E3D-F024B717FD71}" type="presParOf" srcId="{DB0A03D1-A03C-439B-8B8B-1F575D4E0DCB}" destId="{E330241C-6180-49CC-B7E1-F5924AC107B7}" srcOrd="2" destOrd="0" presId="urn:microsoft.com/office/officeart/2005/8/layout/hierarchy2"/>
    <dgm:cxn modelId="{6EEA2716-DDBE-4096-9AA4-0CF13DD8E76A}" type="presParOf" srcId="{E330241C-6180-49CC-B7E1-F5924AC107B7}" destId="{BDAF22FE-6DF3-46EB-B85D-55AC54397A7A}" srcOrd="0" destOrd="0" presId="urn:microsoft.com/office/officeart/2005/8/layout/hierarchy2"/>
    <dgm:cxn modelId="{D1307F3C-B1BD-4C38-9E7E-822767BA7459}" type="presParOf" srcId="{DB0A03D1-A03C-439B-8B8B-1F575D4E0DCB}" destId="{14F4E150-AE42-46C9-B279-DD29C2CAAB46}" srcOrd="3" destOrd="0" presId="urn:microsoft.com/office/officeart/2005/8/layout/hierarchy2"/>
    <dgm:cxn modelId="{A1075017-12A1-4AA2-A5D2-2C7C1887717E}" type="presParOf" srcId="{14F4E150-AE42-46C9-B279-DD29C2CAAB46}" destId="{FD19FFE1-B088-4B48-8F12-2C89D9AB3972}" srcOrd="0" destOrd="0" presId="urn:microsoft.com/office/officeart/2005/8/layout/hierarchy2"/>
    <dgm:cxn modelId="{AD1BAAC2-64C6-41DC-AE05-E7C72D3C5B17}" type="presParOf" srcId="{14F4E150-AE42-46C9-B279-DD29C2CAAB46}" destId="{F14735D3-39C2-4FCF-BD9F-3C5249E45956}" srcOrd="1" destOrd="0" presId="urn:microsoft.com/office/officeart/2005/8/layout/hierarchy2"/>
    <dgm:cxn modelId="{0595F8AB-381F-4386-9C78-C59FFDD930E6}" type="presParOf" srcId="{F14735D3-39C2-4FCF-BD9F-3C5249E45956}" destId="{B8B99516-2642-4FE7-A2F9-ABAF851D906E}" srcOrd="0" destOrd="0" presId="urn:microsoft.com/office/officeart/2005/8/layout/hierarchy2"/>
    <dgm:cxn modelId="{C9C41593-554F-42F3-8744-FD1C708E9CF7}" type="presParOf" srcId="{B8B99516-2642-4FE7-A2F9-ABAF851D906E}" destId="{A55942F6-3365-4182-9951-D9A9B5D78794}" srcOrd="0" destOrd="0" presId="urn:microsoft.com/office/officeart/2005/8/layout/hierarchy2"/>
    <dgm:cxn modelId="{61E41EE1-14F8-4F2F-8DDD-08A5317C815E}" type="presParOf" srcId="{F14735D3-39C2-4FCF-BD9F-3C5249E45956}" destId="{DBEF53A7-B148-46DD-A0EE-75E3F0D53C84}" srcOrd="1" destOrd="0" presId="urn:microsoft.com/office/officeart/2005/8/layout/hierarchy2"/>
    <dgm:cxn modelId="{A54E43E3-84E2-4F81-844D-DD9ECA3EFB89}" type="presParOf" srcId="{DBEF53A7-B148-46DD-A0EE-75E3F0D53C84}" destId="{78EACDD7-5634-4E32-9A5C-892D0C0EE41D}" srcOrd="0" destOrd="0" presId="urn:microsoft.com/office/officeart/2005/8/layout/hierarchy2"/>
    <dgm:cxn modelId="{4BD0158E-B397-47B4-9CAA-08FD410B991C}" type="presParOf" srcId="{DBEF53A7-B148-46DD-A0EE-75E3F0D53C84}" destId="{FCCE7988-92DD-47C3-B0C8-A3A7A638A1D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2D941-B03C-43B1-BD51-7EB54D6E4FFC}">
      <dsp:nvSpPr>
        <dsp:cNvPr id="0" name=""/>
        <dsp:cNvSpPr/>
      </dsp:nvSpPr>
      <dsp:spPr>
        <a:xfrm>
          <a:off x="8101" y="2746279"/>
          <a:ext cx="2310554" cy="1140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smtClean="0">
              <a:solidFill>
                <a:srgbClr val="7030A0"/>
              </a:solidFill>
            </a:rPr>
            <a:t>Las </a:t>
          </a:r>
          <a:r>
            <a:rPr lang="es-PE" sz="2400" b="1" i="0" kern="1200" dirty="0" smtClean="0">
              <a:solidFill>
                <a:srgbClr val="7030A0"/>
              </a:solidFill>
            </a:rPr>
            <a:t> m</a:t>
          </a:r>
          <a:r>
            <a:rPr lang="es-PE" sz="2400" b="1" kern="1200" dirty="0" smtClean="0">
              <a:solidFill>
                <a:srgbClr val="7030A0"/>
              </a:solidFill>
            </a:rPr>
            <a:t>atemáticas son para siempre</a:t>
          </a:r>
          <a:endParaRPr lang="es-PE" sz="2400" b="1" kern="1200" dirty="0">
            <a:solidFill>
              <a:srgbClr val="7030A0"/>
            </a:solidFill>
          </a:endParaRPr>
        </a:p>
      </dsp:txBody>
      <dsp:txXfrm>
        <a:off x="41496" y="2779674"/>
        <a:ext cx="2243764" cy="1073388"/>
      </dsp:txXfrm>
    </dsp:sp>
    <dsp:sp modelId="{18D11425-B71F-4879-A86B-88ECD4D6D4BD}">
      <dsp:nvSpPr>
        <dsp:cNvPr id="0" name=""/>
        <dsp:cNvSpPr/>
      </dsp:nvSpPr>
      <dsp:spPr>
        <a:xfrm rot="17568153">
          <a:off x="1646371" y="2287482"/>
          <a:ext cx="2195416" cy="33936"/>
        </a:xfrm>
        <a:custGeom>
          <a:avLst/>
          <a:gdLst/>
          <a:ahLst/>
          <a:cxnLst/>
          <a:rect l="0" t="0" r="0" b="0"/>
          <a:pathLst>
            <a:path>
              <a:moveTo>
                <a:pt x="0" y="16968"/>
              </a:moveTo>
              <a:lnTo>
                <a:pt x="2195416" y="169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800" kern="1200"/>
        </a:p>
      </dsp:txBody>
      <dsp:txXfrm>
        <a:off x="2689194" y="2249564"/>
        <a:ext cx="109770" cy="109770"/>
      </dsp:txXfrm>
    </dsp:sp>
    <dsp:sp modelId="{C68BA397-8AA7-4B61-9DC8-B8A6644D8BA6}">
      <dsp:nvSpPr>
        <dsp:cNvPr id="0" name=""/>
        <dsp:cNvSpPr/>
      </dsp:nvSpPr>
      <dsp:spPr>
        <a:xfrm>
          <a:off x="3169503" y="722334"/>
          <a:ext cx="2280789" cy="1140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¿Para que sirvan las matemáticas?</a:t>
          </a:r>
          <a:endParaRPr lang="es-PE" sz="1800" b="1" kern="1200" dirty="0"/>
        </a:p>
      </dsp:txBody>
      <dsp:txXfrm>
        <a:off x="3202904" y="755735"/>
        <a:ext cx="2213987" cy="1073592"/>
      </dsp:txXfrm>
    </dsp:sp>
    <dsp:sp modelId="{ADDF8045-CCF9-4802-859A-6E1039B39657}">
      <dsp:nvSpPr>
        <dsp:cNvPr id="0" name=""/>
        <dsp:cNvSpPr/>
      </dsp:nvSpPr>
      <dsp:spPr>
        <a:xfrm rot="18996039">
          <a:off x="5309480" y="921710"/>
          <a:ext cx="1030021" cy="33936"/>
        </a:xfrm>
        <a:custGeom>
          <a:avLst/>
          <a:gdLst/>
          <a:ahLst/>
          <a:cxnLst/>
          <a:rect l="0" t="0" r="0" b="0"/>
          <a:pathLst>
            <a:path>
              <a:moveTo>
                <a:pt x="0" y="16968"/>
              </a:moveTo>
              <a:lnTo>
                <a:pt x="1030021" y="16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5798740" y="912928"/>
        <a:ext cx="51501" cy="51501"/>
      </dsp:txXfrm>
    </dsp:sp>
    <dsp:sp modelId="{A0B8DDBD-E591-47CE-9CA2-94E14C640695}">
      <dsp:nvSpPr>
        <dsp:cNvPr id="0" name=""/>
        <dsp:cNvSpPr/>
      </dsp:nvSpPr>
      <dsp:spPr>
        <a:xfrm>
          <a:off x="6198689" y="14628"/>
          <a:ext cx="2280789" cy="1140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Un 54,1%  de los matemáticos toman una postura de ataque y son matemáticos que te dicen se preguntan de que porque sirven las matemáticas.</a:t>
          </a:r>
          <a:endParaRPr lang="es-PE" sz="1200" kern="1200" dirty="0"/>
        </a:p>
      </dsp:txBody>
      <dsp:txXfrm>
        <a:off x="6232090" y="48029"/>
        <a:ext cx="2213987" cy="1073592"/>
      </dsp:txXfrm>
    </dsp:sp>
    <dsp:sp modelId="{8B6C90AF-6B4E-4581-95FA-208DFDB2F378}">
      <dsp:nvSpPr>
        <dsp:cNvPr id="0" name=""/>
        <dsp:cNvSpPr/>
      </dsp:nvSpPr>
      <dsp:spPr>
        <a:xfrm rot="3097400">
          <a:off x="5224134" y="1743154"/>
          <a:ext cx="1192914" cy="33936"/>
        </a:xfrm>
        <a:custGeom>
          <a:avLst/>
          <a:gdLst/>
          <a:ahLst/>
          <a:cxnLst/>
          <a:rect l="0" t="0" r="0" b="0"/>
          <a:pathLst>
            <a:path>
              <a:moveTo>
                <a:pt x="0" y="16968"/>
              </a:moveTo>
              <a:lnTo>
                <a:pt x="1192914" y="16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5790768" y="1730299"/>
        <a:ext cx="59645" cy="59645"/>
      </dsp:txXfrm>
    </dsp:sp>
    <dsp:sp modelId="{AD4F91D8-63ED-498C-A502-5FD1944EA5D3}">
      <dsp:nvSpPr>
        <dsp:cNvPr id="0" name=""/>
        <dsp:cNvSpPr/>
      </dsp:nvSpPr>
      <dsp:spPr>
        <a:xfrm>
          <a:off x="6190888" y="1657515"/>
          <a:ext cx="2280789" cy="1140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Un 44,77% toman una postura a la defensiva que dicen que las matemáticas están detrás de todo.</a:t>
          </a:r>
          <a:endParaRPr lang="es-PE" sz="1200" kern="1200" dirty="0"/>
        </a:p>
      </dsp:txBody>
      <dsp:txXfrm>
        <a:off x="6224289" y="1690916"/>
        <a:ext cx="2213987" cy="1073592"/>
      </dsp:txXfrm>
    </dsp:sp>
    <dsp:sp modelId="{E330241C-6180-49CC-B7E1-F5924AC107B7}">
      <dsp:nvSpPr>
        <dsp:cNvPr id="0" name=""/>
        <dsp:cNvSpPr/>
      </dsp:nvSpPr>
      <dsp:spPr>
        <a:xfrm rot="2358858">
          <a:off x="2204731" y="3618328"/>
          <a:ext cx="1006760" cy="33936"/>
        </a:xfrm>
        <a:custGeom>
          <a:avLst/>
          <a:gdLst/>
          <a:ahLst/>
          <a:cxnLst/>
          <a:rect l="0" t="0" r="0" b="0"/>
          <a:pathLst>
            <a:path>
              <a:moveTo>
                <a:pt x="0" y="16968"/>
              </a:moveTo>
              <a:lnTo>
                <a:pt x="1006760" y="169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 dirty="0"/>
        </a:p>
      </dsp:txBody>
      <dsp:txXfrm>
        <a:off x="2682942" y="3610127"/>
        <a:ext cx="50338" cy="50338"/>
      </dsp:txXfrm>
    </dsp:sp>
    <dsp:sp modelId="{FD19FFE1-B088-4B48-8F12-2C89D9AB3972}">
      <dsp:nvSpPr>
        <dsp:cNvPr id="0" name=""/>
        <dsp:cNvSpPr/>
      </dsp:nvSpPr>
      <dsp:spPr>
        <a:xfrm>
          <a:off x="3097567" y="3384027"/>
          <a:ext cx="2280789" cy="1140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Las matemáticas hacen teoremas de las verdades eternas  que nos ayuda comprender la vida.</a:t>
          </a:r>
          <a:endParaRPr lang="es-PE" sz="1200" kern="1200" dirty="0"/>
        </a:p>
      </dsp:txBody>
      <dsp:txXfrm>
        <a:off x="3130968" y="3417428"/>
        <a:ext cx="2213987" cy="1073592"/>
      </dsp:txXfrm>
    </dsp:sp>
    <dsp:sp modelId="{B8B99516-2642-4FE7-A2F9-ABAF851D906E}">
      <dsp:nvSpPr>
        <dsp:cNvPr id="0" name=""/>
        <dsp:cNvSpPr/>
      </dsp:nvSpPr>
      <dsp:spPr>
        <a:xfrm rot="21598730">
          <a:off x="5378357" y="3937120"/>
          <a:ext cx="740595" cy="33936"/>
        </a:xfrm>
        <a:custGeom>
          <a:avLst/>
          <a:gdLst/>
          <a:ahLst/>
          <a:cxnLst/>
          <a:rect l="0" t="0" r="0" b="0"/>
          <a:pathLst>
            <a:path>
              <a:moveTo>
                <a:pt x="0" y="16968"/>
              </a:moveTo>
              <a:lnTo>
                <a:pt x="740595" y="16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5730140" y="3935573"/>
        <a:ext cx="37029" cy="37029"/>
      </dsp:txXfrm>
    </dsp:sp>
    <dsp:sp modelId="{78EACDD7-5634-4E32-9A5C-892D0C0EE41D}">
      <dsp:nvSpPr>
        <dsp:cNvPr id="0" name=""/>
        <dsp:cNvSpPr/>
      </dsp:nvSpPr>
      <dsp:spPr>
        <a:xfrm>
          <a:off x="6118952" y="3312091"/>
          <a:ext cx="2280789" cy="128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Ejemplo: Papo de Alejandría fijo que lo mejor era usar hexágonos sin demostrar pruebas, años después Thomas </a:t>
          </a:r>
          <a:r>
            <a:rPr lang="es-PE" sz="1200" kern="1200" dirty="0" err="1" smtClean="0"/>
            <a:t>Jesh</a:t>
          </a:r>
          <a:r>
            <a:rPr lang="es-PE" sz="1200" kern="1200" dirty="0" smtClean="0"/>
            <a:t> demostró que Papo tenia razón.</a:t>
          </a:r>
          <a:endParaRPr lang="es-PE" sz="1200" kern="1200" dirty="0"/>
        </a:p>
      </dsp:txBody>
      <dsp:txXfrm>
        <a:off x="6156551" y="3349690"/>
        <a:ext cx="2205591" cy="1208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647895F-3855-4F10-A88C-5D0686CBAF36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9A62BE-51E5-4F2F-9BA4-BCE4AB51E70B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895F-3855-4F10-A88C-5D0686CBAF36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62BE-51E5-4F2F-9BA4-BCE4AB51E70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895F-3855-4F10-A88C-5D0686CBAF36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9A62BE-51E5-4F2F-9BA4-BCE4AB51E70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895F-3855-4F10-A88C-5D0686CBAF36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62BE-51E5-4F2F-9BA4-BCE4AB51E70B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47895F-3855-4F10-A88C-5D0686CBAF36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9A62BE-51E5-4F2F-9BA4-BCE4AB51E70B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895F-3855-4F10-A88C-5D0686CBAF36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62BE-51E5-4F2F-9BA4-BCE4AB51E70B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895F-3855-4F10-A88C-5D0686CBAF36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62BE-51E5-4F2F-9BA4-BCE4AB51E70B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895F-3855-4F10-A88C-5D0686CBAF36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62BE-51E5-4F2F-9BA4-BCE4AB51E70B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895F-3855-4F10-A88C-5D0686CBAF36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62BE-51E5-4F2F-9BA4-BCE4AB51E70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895F-3855-4F10-A88C-5D0686CBAF36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9A62BE-51E5-4F2F-9BA4-BCE4AB51E70B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895F-3855-4F10-A88C-5D0686CBAF36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62BE-51E5-4F2F-9BA4-BCE4AB51E70B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647895F-3855-4F10-A88C-5D0686CBAF36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D9A62BE-51E5-4F2F-9BA4-BCE4AB51E70B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881593006"/>
              </p:ext>
            </p:extLst>
          </p:nvPr>
        </p:nvGraphicFramePr>
        <p:xfrm>
          <a:off x="251520" y="260648"/>
          <a:ext cx="8712968" cy="60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281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43</TotalTime>
  <Words>98</Words>
  <Application>Microsoft Office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Cuadrícula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5</cp:revision>
  <dcterms:created xsi:type="dcterms:W3CDTF">2021-08-31T19:46:12Z</dcterms:created>
  <dcterms:modified xsi:type="dcterms:W3CDTF">2021-08-31T20:30:02Z</dcterms:modified>
</cp:coreProperties>
</file>