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riqueza</c:v>
                </c:pt>
              </c:strCache>
            </c:strRef>
          </c:tx>
          <c:invertIfNegative val="0"/>
          <c:cat>
            <c:strRef>
              <c:f>Hoja1!$A$2:$A$6</c:f>
              <c:strCache>
                <c:ptCount val="5"/>
                <c:pt idx="0">
                  <c:v>ee.uu</c:v>
                </c:pt>
                <c:pt idx="1">
                  <c:v>china</c:v>
                </c:pt>
                <c:pt idx="2">
                  <c:v>japon </c:v>
                </c:pt>
                <c:pt idx="3">
                  <c:v>alemania</c:v>
                </c:pt>
                <c:pt idx="4">
                  <c:v>reino unido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18</c:v>
                </c:pt>
                <c:pt idx="1">
                  <c:v>11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invertIfNegative val="0"/>
          <c:cat>
            <c:strRef>
              <c:f>Hoja1!$A$2:$A$6</c:f>
              <c:strCache>
                <c:ptCount val="5"/>
                <c:pt idx="0">
                  <c:v>ee.uu</c:v>
                </c:pt>
                <c:pt idx="1">
                  <c:v>china</c:v>
                </c:pt>
                <c:pt idx="2">
                  <c:v>japon </c:v>
                </c:pt>
                <c:pt idx="3">
                  <c:v>alemania</c:v>
                </c:pt>
                <c:pt idx="4">
                  <c:v>reino unido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invertIfNegative val="0"/>
          <c:cat>
            <c:strRef>
              <c:f>Hoja1!$A$2:$A$6</c:f>
              <c:strCache>
                <c:ptCount val="5"/>
                <c:pt idx="0">
                  <c:v>ee.uu</c:v>
                </c:pt>
                <c:pt idx="1">
                  <c:v>china</c:v>
                </c:pt>
                <c:pt idx="2">
                  <c:v>japon </c:v>
                </c:pt>
                <c:pt idx="3">
                  <c:v>alemania</c:v>
                </c:pt>
                <c:pt idx="4">
                  <c:v>reino unido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Columna3</c:v>
                </c:pt>
              </c:strCache>
            </c:strRef>
          </c:tx>
          <c:invertIfNegative val="0"/>
          <c:cat>
            <c:strRef>
              <c:f>Hoja1!$A$2:$A$6</c:f>
              <c:strCache>
                <c:ptCount val="5"/>
                <c:pt idx="0">
                  <c:v>ee.uu</c:v>
                </c:pt>
                <c:pt idx="1">
                  <c:v>china</c:v>
                </c:pt>
                <c:pt idx="2">
                  <c:v>japon </c:v>
                </c:pt>
                <c:pt idx="3">
                  <c:v>alemania</c:v>
                </c:pt>
                <c:pt idx="4">
                  <c:v>reino unido</c:v>
                </c:pt>
              </c:strCache>
            </c:strRef>
          </c:cat>
          <c:val>
            <c:numRef>
              <c:f>Hoja1!$E$2:$E$6</c:f>
              <c:numCache>
                <c:formatCode>General</c:formatCode>
                <c:ptCount val="5"/>
              </c:numCache>
            </c:numRef>
          </c:val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Columna4</c:v>
                </c:pt>
              </c:strCache>
            </c:strRef>
          </c:tx>
          <c:invertIfNegative val="0"/>
          <c:cat>
            <c:strRef>
              <c:f>Hoja1!$A$2:$A$6</c:f>
              <c:strCache>
                <c:ptCount val="5"/>
                <c:pt idx="0">
                  <c:v>ee.uu</c:v>
                </c:pt>
                <c:pt idx="1">
                  <c:v>china</c:v>
                </c:pt>
                <c:pt idx="2">
                  <c:v>japon </c:v>
                </c:pt>
                <c:pt idx="3">
                  <c:v>alemania</c:v>
                </c:pt>
                <c:pt idx="4">
                  <c:v>reino unido</c:v>
                </c:pt>
              </c:strCache>
            </c:strRef>
          </c:cat>
          <c:val>
            <c:numRef>
              <c:f>Hoja1!$F$2:$F$6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008448"/>
        <c:axId val="46154496"/>
      </c:barChart>
      <c:catAx>
        <c:axId val="76008448"/>
        <c:scaling>
          <c:orientation val="minMax"/>
        </c:scaling>
        <c:delete val="0"/>
        <c:axPos val="b"/>
        <c:majorTickMark val="out"/>
        <c:minorTickMark val="none"/>
        <c:tickLblPos val="nextTo"/>
        <c:crossAx val="46154496"/>
        <c:crosses val="autoZero"/>
        <c:auto val="1"/>
        <c:lblAlgn val="ctr"/>
        <c:lblOffset val="100"/>
        <c:noMultiLvlLbl val="0"/>
      </c:catAx>
      <c:valAx>
        <c:axId val="46154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008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909875328083988"/>
          <c:y val="0.36989739173228348"/>
          <c:w val="0.2084012467191601"/>
          <c:h val="9.457997047244096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139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156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94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18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474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0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547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08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522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873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829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66D9-A1DD-4F86-992E-BA48ABB237C2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85AA-622D-4ADA-87BB-00BFEFED90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188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395123927"/>
              </p:ext>
            </p:extLst>
          </p:nvPr>
        </p:nvGraphicFramePr>
        <p:xfrm>
          <a:off x="1524000" y="1397000"/>
          <a:ext cx="6792416" cy="5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56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 flipH="1">
            <a:off x="1331640" y="1340769"/>
            <a:ext cx="7318526" cy="4824536"/>
          </a:xfrm>
        </p:spPr>
        <p:txBody>
          <a:bodyPr/>
          <a:lstStyle/>
          <a:p>
            <a:r>
              <a:rPr lang="es-PE" dirty="0" smtClean="0"/>
              <a:t>1.Estados unidos mas de 18 millones de </a:t>
            </a:r>
            <a:r>
              <a:rPr lang="es-PE" dirty="0" err="1" smtClean="0"/>
              <a:t>dolares</a:t>
            </a:r>
            <a:endParaRPr lang="es-PE" dirty="0" smtClean="0"/>
          </a:p>
          <a:p>
            <a:r>
              <a:rPr lang="es-PE" dirty="0" smtClean="0"/>
              <a:t>2.China mas de 11 millones de </a:t>
            </a:r>
            <a:r>
              <a:rPr lang="es-PE" dirty="0" err="1" smtClean="0"/>
              <a:t>dolares</a:t>
            </a:r>
            <a:endParaRPr lang="es-PE" dirty="0" smtClean="0"/>
          </a:p>
          <a:p>
            <a:r>
              <a:rPr lang="es-PE" dirty="0" smtClean="0"/>
              <a:t>3.Japon mas de 4 millones de </a:t>
            </a:r>
            <a:r>
              <a:rPr lang="es-PE" dirty="0" err="1" smtClean="0"/>
              <a:t>dolares</a:t>
            </a:r>
            <a:endParaRPr lang="es-PE" dirty="0" smtClean="0"/>
          </a:p>
          <a:p>
            <a:r>
              <a:rPr lang="es-PE" dirty="0" smtClean="0"/>
              <a:t>4.Alemania mas de 3 millones de </a:t>
            </a:r>
            <a:r>
              <a:rPr lang="es-PE" dirty="0" err="1" smtClean="0"/>
              <a:t>dolares</a:t>
            </a:r>
            <a:endParaRPr lang="es-PE" dirty="0" smtClean="0"/>
          </a:p>
          <a:p>
            <a:r>
              <a:rPr lang="es-PE" dirty="0" smtClean="0"/>
              <a:t>5.Reino unido mas de 2 millones de </a:t>
            </a:r>
            <a:r>
              <a:rPr lang="es-PE" smtClean="0"/>
              <a:t>dolares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3525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2</cp:revision>
  <dcterms:created xsi:type="dcterms:W3CDTF">2021-08-31T14:04:12Z</dcterms:created>
  <dcterms:modified xsi:type="dcterms:W3CDTF">2021-08-31T14:16:24Z</dcterms:modified>
</cp:coreProperties>
</file>