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10" r:id="rId2"/>
    <p:sldId id="611" r:id="rId3"/>
    <p:sldId id="612" r:id="rId4"/>
    <p:sldId id="613" r:id="rId5"/>
  </p:sldIdLst>
  <p:sldSz cx="9144000" cy="6858000" type="screen4x3"/>
  <p:notesSz cx="6761163" cy="99425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CC00"/>
    <a:srgbClr val="D1D1F0"/>
    <a:srgbClr val="0099CC"/>
    <a:srgbClr val="99FF99"/>
    <a:srgbClr val="FFCC99"/>
    <a:srgbClr val="FF9966"/>
    <a:srgbClr val="66CCFF"/>
    <a:srgbClr val="0099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8" autoAdjust="0"/>
    <p:restoredTop sz="97133" autoAdjust="0"/>
  </p:normalViewPr>
  <p:slideViewPr>
    <p:cSldViewPr>
      <p:cViewPr varScale="1">
        <p:scale>
          <a:sx n="46" d="100"/>
          <a:sy n="46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108"/>
      </p:cViewPr>
      <p:guideLst>
        <p:guide orient="horz" pos="3131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29762" y="9443662"/>
            <a:ext cx="2929837" cy="497126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r">
              <a:defRPr sz="1300"/>
            </a:lvl1pPr>
          </a:lstStyle>
          <a:p>
            <a:fld id="{096C2CA3-7C2D-4698-94F8-0B2917DC6B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85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C7CD4-25E2-466E-9F6D-27AE543ABBEB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C0810-AC97-4787-BBF0-5CAC3C21FD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85763"/>
            <a:ext cx="5688013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478" y="3718198"/>
            <a:ext cx="7772400" cy="1470025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301208"/>
            <a:ext cx="6400800" cy="841648"/>
          </a:xfrm>
        </p:spPr>
        <p:txBody>
          <a:bodyPr/>
          <a:lstStyle>
            <a:lvl1pPr marL="0" indent="0" algn="ctr">
              <a:buNone/>
              <a:defRPr sz="2400"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47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TADS - AAP - 2014 1S - Plano de Ensino</a:t>
            </a: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8D515-01EA-495D-9498-CDC2142BEF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55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TADS - AAP - 2014 1S - Plano de Ensino</a:t>
            </a: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3AAEF-F8F9-492E-BBA8-CE503D2656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88640"/>
            <a:ext cx="87849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052736"/>
            <a:ext cx="878497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209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000" b="0" cap="none">
                <a:latin typeface="Calibri" pitchFamily="34" charset="0"/>
                <a:cs typeface="Calibri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2714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512" y="1052736"/>
            <a:ext cx="4251994" cy="554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30700" cy="554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88640"/>
            <a:ext cx="87849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9016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TADS - AAP - 2014 1S - Plano de Ensino</a:t>
            </a:r>
            <a:endParaRPr lang="pt-B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1C53C-ABD9-40E7-8D0E-CBBF3AD7EE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06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88640"/>
            <a:ext cx="87849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872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80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TADS - AAP - 2014 1S - Plano de Ensino</a:t>
            </a: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6A73E-D7DC-4C4A-8A52-87B32D1BAE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01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15063"/>
            <a:ext cx="900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TADS - AAP - 2014 1S - Plano de Ensino</a:t>
            </a: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92B-7EC7-407E-B631-77E818227B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12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88640"/>
            <a:ext cx="87849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8497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28" r:id="rId10"/>
    <p:sldLayoutId id="214748372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3462" y="3718198"/>
            <a:ext cx="8098978" cy="1470025"/>
          </a:xfrm>
        </p:spPr>
        <p:txBody>
          <a:bodyPr/>
          <a:lstStyle/>
          <a:p>
            <a:pPr algn="ctr"/>
            <a:r>
              <a:rPr lang="pt-BR" sz="4000" b="1" dirty="0" smtClean="0"/>
              <a:t>Projeto Interativo IV</a:t>
            </a: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b="1" dirty="0" smtClean="0"/>
              <a:t>Ivan Probst</a:t>
            </a:r>
            <a:br>
              <a:rPr lang="pt-BR" sz="2400" b="1" dirty="0" smtClean="0"/>
            </a:br>
            <a:r>
              <a:rPr lang="pt-BR" sz="2400" b="1" dirty="0" smtClean="0"/>
              <a:t>Eduardo Vasconcelos</a:t>
            </a:r>
            <a:endParaRPr lang="pt-BR" sz="2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3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Nosso projeto tem como objetivo disponibilizar para o usuário uma ferramenta com qual ele tenha como controlar os gastos com o abastecimentos de combustível em seu carro.</a:t>
            </a:r>
          </a:p>
          <a:p>
            <a:endParaRPr lang="pt-BR" dirty="0" smtClean="0"/>
          </a:p>
          <a:p>
            <a:r>
              <a:rPr lang="pt-BR" dirty="0" smtClean="0"/>
              <a:t>Nele será possível verificar, e comparar diversos fatores afim de que haja um  menor gasto com esta questão.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WebSQL</a:t>
            </a:r>
            <a:endParaRPr lang="pt-BR" b="1" dirty="0" smtClean="0"/>
          </a:p>
          <a:p>
            <a:endParaRPr lang="pt-BR" dirty="0"/>
          </a:p>
          <a:p>
            <a:r>
              <a:rPr lang="pt-BR" b="1" cap="all" dirty="0"/>
              <a:t>CSS</a:t>
            </a:r>
            <a:r>
              <a:rPr lang="pt-BR" dirty="0"/>
              <a:t> </a:t>
            </a:r>
            <a:r>
              <a:rPr lang="pt-BR" dirty="0" smtClean="0"/>
              <a:t>3</a:t>
            </a:r>
          </a:p>
          <a:p>
            <a:endParaRPr lang="pt-BR" dirty="0"/>
          </a:p>
          <a:p>
            <a:r>
              <a:rPr lang="pt-BR" b="1" dirty="0"/>
              <a:t>HTML </a:t>
            </a:r>
            <a:r>
              <a:rPr lang="pt-BR" b="1" dirty="0" smtClean="0"/>
              <a:t>5</a:t>
            </a:r>
          </a:p>
          <a:p>
            <a:endParaRPr lang="pt-BR" b="1" dirty="0"/>
          </a:p>
          <a:p>
            <a:r>
              <a:rPr lang="pt-BR" b="1" dirty="0" err="1" smtClean="0"/>
              <a:t>JavaScript</a:t>
            </a:r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u="sng" dirty="0" err="1" smtClean="0"/>
              <a:t>GitHub</a:t>
            </a:r>
            <a:endParaRPr lang="pt-BR" b="1" u="sng" dirty="0" smtClean="0"/>
          </a:p>
          <a:p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9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			Vamos </a:t>
            </a:r>
            <a:r>
              <a:rPr lang="pt-BR" dirty="0"/>
              <a:t>ao </a:t>
            </a:r>
            <a:r>
              <a:rPr lang="pt-BR" dirty="0" smtClean="0"/>
              <a:t>Programa...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83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ln w="222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15715</TotalTime>
  <Words>57</Words>
  <Application>Microsoft Office PowerPoint</Application>
  <PresentationFormat>Apresentação na tela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Design padrão</vt:lpstr>
      <vt:lpstr>Projeto Interativo IV Ivan Probst Eduardo Vasconcelos</vt:lpstr>
      <vt:lpstr>Objetivo</vt:lpstr>
      <vt:lpstr>Dados do ambiente</vt:lpstr>
      <vt:lpstr>   Vamos ao Programa...</vt:lpstr>
    </vt:vector>
  </TitlesOfParts>
  <Company>Senac São Paulo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Cristiane Ikenaga</dc:creator>
  <cp:lastModifiedBy>Ivan probst</cp:lastModifiedBy>
  <cp:revision>903</cp:revision>
  <cp:lastPrinted>2013-09-02T16:20:55Z</cp:lastPrinted>
  <dcterms:created xsi:type="dcterms:W3CDTF">2012-03-14T19:46:11Z</dcterms:created>
  <dcterms:modified xsi:type="dcterms:W3CDTF">2015-04-15T00:47:37Z</dcterms:modified>
</cp:coreProperties>
</file>