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55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76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9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43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1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9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2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5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97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5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0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AA5DEB-A6BC-4E77-998B-2F9B205E6C30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29EC33-A4FE-4290-971C-D72CA8636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0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1: NOMEAR PROJETO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262" y="3112294"/>
            <a:ext cx="3419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10: FINAL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345" y="2222500"/>
            <a:ext cx="2899388" cy="43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6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0" y="3226594"/>
            <a:ext cx="3429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3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3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62" y="3207544"/>
            <a:ext cx="3495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450" y="3193256"/>
            <a:ext cx="3467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5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975" y="3202781"/>
            <a:ext cx="34480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6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212" y="3217069"/>
            <a:ext cx="3457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2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7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07" y="3158495"/>
            <a:ext cx="6577505" cy="21176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63" y="2543502"/>
            <a:ext cx="3149654" cy="27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3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8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278" y="2222500"/>
            <a:ext cx="320144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8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9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698" y="2222500"/>
            <a:ext cx="4993000" cy="42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1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32</TotalTime>
  <Words>25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Citável</vt:lpstr>
      <vt:lpstr>PASSO 1: NOMEAR PROJETO</vt:lpstr>
      <vt:lpstr>PASSO 2</vt:lpstr>
      <vt:lpstr>PASSO 3</vt:lpstr>
      <vt:lpstr>PASSO 4</vt:lpstr>
      <vt:lpstr>PASSO 5</vt:lpstr>
      <vt:lpstr>PASSO 6</vt:lpstr>
      <vt:lpstr>PASSO 7</vt:lpstr>
      <vt:lpstr>PASSO 8</vt:lpstr>
      <vt:lpstr>PASSO 9</vt:lpstr>
      <vt:lpstr>PASSO 10: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4</cp:revision>
  <dcterms:created xsi:type="dcterms:W3CDTF">2022-05-10T16:45:10Z</dcterms:created>
  <dcterms:modified xsi:type="dcterms:W3CDTF">2022-05-10T17:18:03Z</dcterms:modified>
</cp:coreProperties>
</file>