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DF97228-CEB7-406B-BFAD-99834FFBF28A}">
  <a:tblStyle styleId="{9DF97228-CEB7-406B-BFAD-99834FFBF28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9420d0d7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9420d0d7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9420d0d77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9420d0d77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9420d0d7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9420d0d7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9420d0d77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9420d0d77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9420d0d77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9420d0d77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9420d0d7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09420d0d7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Mezcla Natura	</a:t>
            </a:r>
            <a:endParaRPr/>
          </a:p>
        </p:txBody>
      </p:sp>
      <p:sp>
        <p:nvSpPr>
          <p:cNvPr id="86" name="Google Shape;86;p13"/>
          <p:cNvSpPr txBox="1"/>
          <p:nvPr>
            <p:ph idx="1" type="subTitle"/>
          </p:nvPr>
        </p:nvSpPr>
        <p:spPr>
          <a:xfrm>
            <a:off x="598100" y="2715959"/>
            <a:ext cx="8222100" cy="165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Richard Alban</a:t>
            </a:r>
            <a:endParaRPr/>
          </a:p>
          <a:p>
            <a:pPr indent="0" lvl="0" marL="0" rtl="0" algn="l">
              <a:spcBef>
                <a:spcPts val="0"/>
              </a:spcBef>
              <a:spcAft>
                <a:spcPts val="0"/>
              </a:spcAft>
              <a:buNone/>
            </a:pPr>
            <a:r>
              <a:rPr lang="es"/>
              <a:t>Isaac Escobar</a:t>
            </a:r>
            <a:endParaRPr/>
          </a:p>
          <a:p>
            <a:pPr indent="0" lvl="0" marL="0" rtl="0" algn="l">
              <a:spcBef>
                <a:spcPts val="0"/>
              </a:spcBef>
              <a:spcAft>
                <a:spcPts val="0"/>
              </a:spcAft>
              <a:buNone/>
            </a:pPr>
            <a:r>
              <a:rPr lang="es"/>
              <a:t>Josue Ferrin</a:t>
            </a:r>
            <a:endParaRPr/>
          </a:p>
          <a:p>
            <a:pPr indent="0" lvl="0" marL="0" rtl="0" algn="l">
              <a:spcBef>
                <a:spcPts val="0"/>
              </a:spcBef>
              <a:spcAft>
                <a:spcPts val="0"/>
              </a:spcAft>
              <a:buNone/>
            </a:pPr>
            <a:r>
              <a:rPr lang="es"/>
              <a:t>Eduardo Mortensen</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Contenido</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90000"/>
              </a:lnSpc>
              <a:spcBef>
                <a:spcPts val="1000"/>
              </a:spcBef>
              <a:spcAft>
                <a:spcPts val="0"/>
              </a:spcAft>
              <a:buNone/>
            </a:pPr>
            <a:r>
              <a:rPr lang="es" sz="2400">
                <a:solidFill>
                  <a:srgbClr val="000000"/>
                </a:solidFill>
                <a:latin typeface="Arial"/>
                <a:ea typeface="Arial"/>
                <a:cs typeface="Arial"/>
                <a:sym typeface="Arial"/>
              </a:rPr>
              <a:t>•</a:t>
            </a:r>
            <a:r>
              <a:rPr lang="es" sz="2400">
                <a:solidFill>
                  <a:schemeClr val="dk1"/>
                </a:solidFill>
                <a:latin typeface="Trebuchet MS"/>
                <a:ea typeface="Trebuchet MS"/>
                <a:cs typeface="Trebuchet MS"/>
                <a:sym typeface="Trebuchet MS"/>
              </a:rPr>
              <a:t>El método de ordenación por mezcla natural, al igual que el de clasificación por mezcla directa, realiza sucesivas particiones y mezclas, pero intenta aprovechar el orden existente en los datos, considerando secuencias de longitud variable.</a:t>
            </a:r>
            <a:endParaRPr sz="2400">
              <a:solidFill>
                <a:schemeClr val="dk1"/>
              </a:solidFill>
              <a:latin typeface="Trebuchet MS"/>
              <a:ea typeface="Trebuchet MS"/>
              <a:cs typeface="Trebuchet MS"/>
              <a:sym typeface="Trebuchet MS"/>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MEZCLA NATURAL</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La mezcla natural o mezcla equilibrada es un algoritmo de ordenación externa, que se encarga de organizar los elementos de un archivo de forma ascendente o descendente. </a:t>
            </a:r>
            <a:endParaRPr/>
          </a:p>
          <a:p>
            <a:pPr indent="0" lvl="0" marL="0" rtl="0" algn="l">
              <a:spcBef>
                <a:spcPts val="1200"/>
              </a:spcBef>
              <a:spcAft>
                <a:spcPts val="1200"/>
              </a:spcAft>
              <a:buNone/>
            </a:pPr>
            <a:r>
              <a:rPr lang="es"/>
              <a:t>La idea central del algoritmo consiste en realizar particiones tomando secuencias ordenadas de máxima longitud en lugar de secuencias ordenadas de tamaño fijo previamente determinadas, como la intercalación directa. Posteriormente se realiza la fusión de esas secuencias ordenadas, alternándose entre los dos archivos auxiliares.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MEZCLA NATURAL</a:t>
            </a:r>
            <a:endParaRPr/>
          </a:p>
        </p:txBody>
      </p:sp>
      <p:sp>
        <p:nvSpPr>
          <p:cNvPr id="104" name="Google Shape;104;p16"/>
          <p:cNvSpPr txBox="1"/>
          <p:nvPr>
            <p:ph idx="1" type="body"/>
          </p:nvPr>
        </p:nvSpPr>
        <p:spPr>
          <a:xfrm>
            <a:off x="311700" y="1229875"/>
            <a:ext cx="8520600" cy="356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500"/>
              <a:t>Pasos:</a:t>
            </a:r>
            <a:endParaRPr sz="2500"/>
          </a:p>
          <a:p>
            <a:pPr indent="-381000" lvl="0" marL="457200" rtl="0" algn="l">
              <a:spcBef>
                <a:spcPts val="1200"/>
              </a:spcBef>
              <a:spcAft>
                <a:spcPts val="0"/>
              </a:spcAft>
              <a:buSzPts val="2400"/>
              <a:buChar char="●"/>
            </a:pPr>
            <a:r>
              <a:rPr lang="es" sz="2400"/>
              <a:t>Se tiene un archivo original, donde </a:t>
            </a:r>
            <a:r>
              <a:rPr lang="es" sz="2400"/>
              <a:t>ocurrirá</a:t>
            </a:r>
            <a:r>
              <a:rPr lang="es" sz="2400"/>
              <a:t> el ordenamiento.</a:t>
            </a:r>
            <a:endParaRPr sz="2400"/>
          </a:p>
          <a:p>
            <a:pPr indent="-381000" lvl="0" marL="457200" rtl="0" algn="l">
              <a:spcBef>
                <a:spcPts val="0"/>
              </a:spcBef>
              <a:spcAft>
                <a:spcPts val="0"/>
              </a:spcAft>
              <a:buSzPts val="2400"/>
              <a:buChar char="●"/>
            </a:pPr>
            <a:r>
              <a:rPr lang="es" sz="2400"/>
              <a:t>Se generan dos archivos para realizar para realizar las comparaciones como se muestra de la siguiente forma:</a:t>
            </a:r>
            <a:endParaRPr sz="2400"/>
          </a:p>
          <a:p>
            <a:pPr indent="0" lvl="0" marL="4572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295350" y="885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MEZCLA NATURAL </a:t>
            </a:r>
            <a:endParaRPr/>
          </a:p>
        </p:txBody>
      </p:sp>
      <p:graphicFrame>
        <p:nvGraphicFramePr>
          <p:cNvPr id="110" name="Google Shape;110;p17"/>
          <p:cNvGraphicFramePr/>
          <p:nvPr/>
        </p:nvGraphicFramePr>
        <p:xfrm>
          <a:off x="873625" y="1191725"/>
          <a:ext cx="3000000" cy="3000000"/>
        </p:xfrm>
        <a:graphic>
          <a:graphicData uri="http://schemas.openxmlformats.org/drawingml/2006/table">
            <a:tbl>
              <a:tblPr>
                <a:noFill/>
                <a:tableStyleId>{9DF97228-CEB7-406B-BFAD-99834FFBF28A}</a:tableStyleId>
              </a:tblPr>
              <a:tblGrid>
                <a:gridCol w="723125"/>
                <a:gridCol w="723125"/>
                <a:gridCol w="723125"/>
                <a:gridCol w="723125"/>
                <a:gridCol w="723125"/>
                <a:gridCol w="723125"/>
                <a:gridCol w="723125"/>
                <a:gridCol w="723125"/>
                <a:gridCol w="723125"/>
                <a:gridCol w="723125"/>
              </a:tblGrid>
              <a:tr h="415275">
                <a:tc>
                  <a:txBody>
                    <a:bodyPr/>
                    <a:lstStyle/>
                    <a:p>
                      <a:pPr indent="0" lvl="0" marL="0" rtl="0" algn="l">
                        <a:spcBef>
                          <a:spcPts val="0"/>
                        </a:spcBef>
                        <a:spcAft>
                          <a:spcPts val="0"/>
                        </a:spcAft>
                        <a:buNone/>
                      </a:pPr>
                      <a:r>
                        <a:rPr lang="es"/>
                        <a:t>1 </a:t>
                      </a:r>
                      <a:endParaRPr/>
                    </a:p>
                  </a:txBody>
                  <a:tcPr marT="91425" marB="91425" marR="91425" marL="91425"/>
                </a:tc>
                <a:tc>
                  <a:txBody>
                    <a:bodyPr/>
                    <a:lstStyle/>
                    <a:p>
                      <a:pPr indent="0" lvl="0" marL="0" rtl="0" algn="l">
                        <a:spcBef>
                          <a:spcPts val="0"/>
                        </a:spcBef>
                        <a:spcAft>
                          <a:spcPts val="0"/>
                        </a:spcAft>
                        <a:buNone/>
                      </a:pPr>
                      <a:r>
                        <a:rPr lang="es"/>
                        <a:t>2 </a:t>
                      </a:r>
                      <a:endParaRPr/>
                    </a:p>
                  </a:txBody>
                  <a:tcPr marT="91425" marB="91425" marR="91425" marL="91425"/>
                </a:tc>
                <a:tc>
                  <a:txBody>
                    <a:bodyPr/>
                    <a:lstStyle/>
                    <a:p>
                      <a:pPr indent="0" lvl="0" marL="0" rtl="0" algn="l">
                        <a:spcBef>
                          <a:spcPts val="0"/>
                        </a:spcBef>
                        <a:spcAft>
                          <a:spcPts val="0"/>
                        </a:spcAft>
                        <a:buNone/>
                      </a:pPr>
                      <a:r>
                        <a:rPr lang="es"/>
                        <a:t>3</a:t>
                      </a:r>
                      <a:endParaRPr/>
                    </a:p>
                  </a:txBody>
                  <a:tcPr marT="91425" marB="91425" marR="91425" marL="91425"/>
                </a:tc>
                <a:tc>
                  <a:txBody>
                    <a:bodyPr/>
                    <a:lstStyle/>
                    <a:p>
                      <a:pPr indent="0" lvl="0" marL="0" rtl="0" algn="l">
                        <a:spcBef>
                          <a:spcPts val="0"/>
                        </a:spcBef>
                        <a:spcAft>
                          <a:spcPts val="0"/>
                        </a:spcAft>
                        <a:buNone/>
                      </a:pPr>
                      <a:r>
                        <a:rPr lang="es"/>
                        <a:t>6</a:t>
                      </a:r>
                      <a:endParaRPr/>
                    </a:p>
                  </a:txBody>
                  <a:tcPr marT="91425" marB="91425" marR="91425" marL="91425"/>
                </a:tc>
                <a:tc>
                  <a:txBody>
                    <a:bodyPr/>
                    <a:lstStyle/>
                    <a:p>
                      <a:pPr indent="0" lvl="0" marL="0" rtl="0" algn="l">
                        <a:spcBef>
                          <a:spcPts val="0"/>
                        </a:spcBef>
                        <a:spcAft>
                          <a:spcPts val="0"/>
                        </a:spcAft>
                        <a:buNone/>
                      </a:pPr>
                      <a:r>
                        <a:rPr lang="es"/>
                        <a:t>4</a:t>
                      </a:r>
                      <a:endParaRPr/>
                    </a:p>
                  </a:txBody>
                  <a:tcPr marT="91425" marB="91425" marR="91425" marL="91425"/>
                </a:tc>
                <a:tc>
                  <a:txBody>
                    <a:bodyPr/>
                    <a:lstStyle/>
                    <a:p>
                      <a:pPr indent="0" lvl="0" marL="0" rtl="0" algn="l">
                        <a:spcBef>
                          <a:spcPts val="0"/>
                        </a:spcBef>
                        <a:spcAft>
                          <a:spcPts val="0"/>
                        </a:spcAft>
                        <a:buNone/>
                      </a:pPr>
                      <a:r>
                        <a:rPr lang="es"/>
                        <a:t>5</a:t>
                      </a:r>
                      <a:endParaRPr/>
                    </a:p>
                  </a:txBody>
                  <a:tcPr marT="91425" marB="91425" marR="91425" marL="91425"/>
                </a:tc>
                <a:tc>
                  <a:txBody>
                    <a:bodyPr/>
                    <a:lstStyle/>
                    <a:p>
                      <a:pPr indent="0" lvl="0" marL="0" rtl="0" algn="l">
                        <a:spcBef>
                          <a:spcPts val="0"/>
                        </a:spcBef>
                        <a:spcAft>
                          <a:spcPts val="0"/>
                        </a:spcAft>
                        <a:buNone/>
                      </a:pPr>
                      <a:r>
                        <a:rPr lang="es"/>
                        <a:t>9</a:t>
                      </a:r>
                      <a:endParaRPr/>
                    </a:p>
                  </a:txBody>
                  <a:tcPr marT="91425" marB="91425" marR="91425" marL="91425"/>
                </a:tc>
                <a:tc>
                  <a:txBody>
                    <a:bodyPr/>
                    <a:lstStyle/>
                    <a:p>
                      <a:pPr indent="0" lvl="0" marL="0" rtl="0" algn="l">
                        <a:spcBef>
                          <a:spcPts val="0"/>
                        </a:spcBef>
                        <a:spcAft>
                          <a:spcPts val="0"/>
                        </a:spcAft>
                        <a:buNone/>
                      </a:pPr>
                      <a:r>
                        <a:rPr lang="es"/>
                        <a:t>7</a:t>
                      </a:r>
                      <a:endParaRPr/>
                    </a:p>
                  </a:txBody>
                  <a:tcPr marT="91425" marB="91425" marR="91425" marL="91425"/>
                </a:tc>
                <a:tc>
                  <a:txBody>
                    <a:bodyPr/>
                    <a:lstStyle/>
                    <a:p>
                      <a:pPr indent="0" lvl="0" marL="0" rtl="0" algn="l">
                        <a:spcBef>
                          <a:spcPts val="0"/>
                        </a:spcBef>
                        <a:spcAft>
                          <a:spcPts val="0"/>
                        </a:spcAft>
                        <a:buNone/>
                      </a:pPr>
                      <a:r>
                        <a:rPr lang="es"/>
                        <a:t>8</a:t>
                      </a:r>
                      <a:endParaRPr/>
                    </a:p>
                  </a:txBody>
                  <a:tcPr marT="91425" marB="91425" marR="91425" marL="91425"/>
                </a:tc>
                <a:tc>
                  <a:txBody>
                    <a:bodyPr/>
                    <a:lstStyle/>
                    <a:p>
                      <a:pPr indent="0" lvl="0" marL="0" rtl="0" algn="l">
                        <a:spcBef>
                          <a:spcPts val="0"/>
                        </a:spcBef>
                        <a:spcAft>
                          <a:spcPts val="0"/>
                        </a:spcAft>
                        <a:buNone/>
                      </a:pPr>
                      <a:r>
                        <a:rPr lang="es"/>
                        <a:t>10</a:t>
                      </a:r>
                      <a:endParaRPr/>
                    </a:p>
                  </a:txBody>
                  <a:tcPr marT="91425" marB="91425" marR="91425" marL="91425"/>
                </a:tc>
              </a:tr>
            </a:tbl>
          </a:graphicData>
        </a:graphic>
      </p:graphicFrame>
      <p:sp>
        <p:nvSpPr>
          <p:cNvPr id="111" name="Google Shape;111;p17"/>
          <p:cNvSpPr txBox="1"/>
          <p:nvPr/>
        </p:nvSpPr>
        <p:spPr>
          <a:xfrm>
            <a:off x="793625" y="646100"/>
            <a:ext cx="246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ARCHIVO ORIGINAL</a:t>
            </a:r>
            <a:endParaRPr>
              <a:latin typeface="Roboto"/>
              <a:ea typeface="Roboto"/>
              <a:cs typeface="Roboto"/>
              <a:sym typeface="Roboto"/>
            </a:endParaRPr>
          </a:p>
        </p:txBody>
      </p:sp>
      <p:sp>
        <p:nvSpPr>
          <p:cNvPr id="112" name="Google Shape;112;p17"/>
          <p:cNvSpPr txBox="1"/>
          <p:nvPr/>
        </p:nvSpPr>
        <p:spPr>
          <a:xfrm>
            <a:off x="793625" y="1716350"/>
            <a:ext cx="168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ARCHIVO  AUX1:</a:t>
            </a:r>
            <a:endParaRPr>
              <a:latin typeface="Roboto"/>
              <a:ea typeface="Roboto"/>
              <a:cs typeface="Roboto"/>
              <a:sym typeface="Roboto"/>
            </a:endParaRPr>
          </a:p>
        </p:txBody>
      </p:sp>
      <p:sp>
        <p:nvSpPr>
          <p:cNvPr id="113" name="Google Shape;113;p17"/>
          <p:cNvSpPr txBox="1"/>
          <p:nvPr/>
        </p:nvSpPr>
        <p:spPr>
          <a:xfrm>
            <a:off x="793625" y="2786600"/>
            <a:ext cx="168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ARCHIVO  AUX2:</a:t>
            </a:r>
            <a:endParaRPr>
              <a:latin typeface="Roboto"/>
              <a:ea typeface="Roboto"/>
              <a:cs typeface="Roboto"/>
              <a:sym typeface="Roboto"/>
            </a:endParaRPr>
          </a:p>
        </p:txBody>
      </p:sp>
      <p:graphicFrame>
        <p:nvGraphicFramePr>
          <p:cNvPr id="114" name="Google Shape;114;p17"/>
          <p:cNvGraphicFramePr/>
          <p:nvPr/>
        </p:nvGraphicFramePr>
        <p:xfrm>
          <a:off x="873625" y="2281038"/>
          <a:ext cx="3000000" cy="3000000"/>
        </p:xfrm>
        <a:graphic>
          <a:graphicData uri="http://schemas.openxmlformats.org/drawingml/2006/table">
            <a:tbl>
              <a:tblPr>
                <a:noFill/>
                <a:tableStyleId>{9DF97228-CEB7-406B-BFAD-99834FFBF28A}</a:tableStyleId>
              </a:tblPr>
              <a:tblGrid>
                <a:gridCol w="723125"/>
                <a:gridCol w="723125"/>
                <a:gridCol w="723125"/>
                <a:gridCol w="723125"/>
                <a:gridCol w="723125"/>
                <a:gridCol w="723125"/>
                <a:gridCol w="723125"/>
                <a:gridCol w="723125"/>
                <a:gridCol w="723125"/>
                <a:gridCol w="723125"/>
              </a:tblGrid>
              <a:tr h="400200">
                <a:tc>
                  <a:txBody>
                    <a:bodyPr/>
                    <a:lstStyle/>
                    <a:p>
                      <a:pPr indent="0" lvl="0" marL="0" rtl="0" algn="l">
                        <a:spcBef>
                          <a:spcPts val="0"/>
                        </a:spcBef>
                        <a:spcAft>
                          <a:spcPts val="0"/>
                        </a:spcAft>
                        <a:buNone/>
                      </a:pPr>
                      <a:r>
                        <a:rPr lang="es"/>
                        <a:t>1</a:t>
                      </a:r>
                      <a:endParaRPr/>
                    </a:p>
                  </a:txBody>
                  <a:tcPr marT="91425" marB="91425" marR="91425" marL="91425">
                    <a:solidFill>
                      <a:srgbClr val="FFFF00"/>
                    </a:solidFill>
                  </a:tcPr>
                </a:tc>
                <a:tc>
                  <a:txBody>
                    <a:bodyPr/>
                    <a:lstStyle/>
                    <a:p>
                      <a:pPr indent="0" lvl="0" marL="0" rtl="0" algn="l">
                        <a:spcBef>
                          <a:spcPts val="0"/>
                        </a:spcBef>
                        <a:spcAft>
                          <a:spcPts val="0"/>
                        </a:spcAft>
                        <a:buNone/>
                      </a:pPr>
                      <a:r>
                        <a:rPr lang="es"/>
                        <a:t>2</a:t>
                      </a:r>
                      <a:endParaRPr/>
                    </a:p>
                  </a:txBody>
                  <a:tcPr marT="91425" marB="91425" marR="91425" marL="91425">
                    <a:solidFill>
                      <a:srgbClr val="FFFF00"/>
                    </a:solidFill>
                  </a:tcPr>
                </a:tc>
                <a:tc>
                  <a:txBody>
                    <a:bodyPr/>
                    <a:lstStyle/>
                    <a:p>
                      <a:pPr indent="0" lvl="0" marL="0" rtl="0" algn="l">
                        <a:spcBef>
                          <a:spcPts val="0"/>
                        </a:spcBef>
                        <a:spcAft>
                          <a:spcPts val="0"/>
                        </a:spcAft>
                        <a:buNone/>
                      </a:pPr>
                      <a:r>
                        <a:rPr lang="es"/>
                        <a:t>3</a:t>
                      </a:r>
                      <a:endParaRPr/>
                    </a:p>
                  </a:txBody>
                  <a:tcPr marT="91425" marB="91425" marR="91425" marL="91425">
                    <a:solidFill>
                      <a:srgbClr val="FFFF00"/>
                    </a:solidFill>
                  </a:tcPr>
                </a:tc>
                <a:tc>
                  <a:txBody>
                    <a:bodyPr/>
                    <a:lstStyle/>
                    <a:p>
                      <a:pPr indent="0" lvl="0" marL="0" rtl="0" algn="l">
                        <a:spcBef>
                          <a:spcPts val="0"/>
                        </a:spcBef>
                        <a:spcAft>
                          <a:spcPts val="0"/>
                        </a:spcAft>
                        <a:buNone/>
                      </a:pPr>
                      <a:r>
                        <a:rPr lang="es"/>
                        <a:t>6</a:t>
                      </a:r>
                      <a:endParaRPr/>
                    </a:p>
                  </a:txBody>
                  <a:tcPr marT="91425" marB="91425" marR="91425" marL="91425">
                    <a:solidFill>
                      <a:srgbClr val="FFFF00"/>
                    </a:solidFill>
                  </a:tcPr>
                </a:tc>
                <a:tc>
                  <a:txBody>
                    <a:bodyPr/>
                    <a:lstStyle/>
                    <a:p>
                      <a:pPr indent="0" lvl="0" marL="0" rtl="0" algn="l">
                        <a:spcBef>
                          <a:spcPts val="0"/>
                        </a:spcBef>
                        <a:spcAft>
                          <a:spcPts val="0"/>
                        </a:spcAft>
                        <a:buNone/>
                      </a:pPr>
                      <a:r>
                        <a:rPr lang="es"/>
                        <a:t>7</a:t>
                      </a:r>
                      <a:endParaRPr/>
                    </a:p>
                  </a:txBody>
                  <a:tcPr marT="91425" marB="91425" marR="91425" marL="91425">
                    <a:solidFill>
                      <a:srgbClr val="00FF00"/>
                    </a:solidFill>
                  </a:tcPr>
                </a:tc>
                <a:tc>
                  <a:txBody>
                    <a:bodyPr/>
                    <a:lstStyle/>
                    <a:p>
                      <a:pPr indent="0" lvl="0" marL="0" rtl="0" algn="l">
                        <a:spcBef>
                          <a:spcPts val="0"/>
                        </a:spcBef>
                        <a:spcAft>
                          <a:spcPts val="0"/>
                        </a:spcAft>
                        <a:buNone/>
                      </a:pPr>
                      <a:r>
                        <a:rPr lang="es"/>
                        <a:t>8</a:t>
                      </a:r>
                      <a:endParaRPr/>
                    </a:p>
                  </a:txBody>
                  <a:tcPr marT="91425" marB="91425" marR="91425" marL="91425">
                    <a:solidFill>
                      <a:srgbClr val="00FF00"/>
                    </a:solidFill>
                  </a:tcPr>
                </a:tc>
                <a:tc>
                  <a:txBody>
                    <a:bodyPr/>
                    <a:lstStyle/>
                    <a:p>
                      <a:pPr indent="0" lvl="0" marL="0" rtl="0" algn="l">
                        <a:spcBef>
                          <a:spcPts val="0"/>
                        </a:spcBef>
                        <a:spcAft>
                          <a:spcPts val="0"/>
                        </a:spcAft>
                        <a:buNone/>
                      </a:pPr>
                      <a:r>
                        <a:rPr lang="es"/>
                        <a:t>10</a:t>
                      </a:r>
                      <a:endParaRPr/>
                    </a:p>
                  </a:txBody>
                  <a:tcPr marT="91425" marB="91425" marR="91425" marL="91425">
                    <a:solidFill>
                      <a:srgbClr val="00FF00"/>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115" name="Google Shape;115;p17"/>
          <p:cNvGraphicFramePr/>
          <p:nvPr/>
        </p:nvGraphicFramePr>
        <p:xfrm>
          <a:off x="900025" y="3292160"/>
          <a:ext cx="3000000" cy="3000000"/>
        </p:xfrm>
        <a:graphic>
          <a:graphicData uri="http://schemas.openxmlformats.org/drawingml/2006/table">
            <a:tbl>
              <a:tblPr>
                <a:noFill/>
                <a:tableStyleId>{9DF97228-CEB7-406B-BFAD-99834FFBF28A}</a:tableStyleId>
              </a:tblPr>
              <a:tblGrid>
                <a:gridCol w="723125"/>
                <a:gridCol w="723125"/>
                <a:gridCol w="723125"/>
                <a:gridCol w="723125"/>
                <a:gridCol w="723125"/>
                <a:gridCol w="723125"/>
                <a:gridCol w="723125"/>
                <a:gridCol w="723125"/>
                <a:gridCol w="723125"/>
                <a:gridCol w="723125"/>
              </a:tblGrid>
              <a:tr h="400200">
                <a:tc>
                  <a:txBody>
                    <a:bodyPr/>
                    <a:lstStyle/>
                    <a:p>
                      <a:pPr indent="0" lvl="0" marL="0" rtl="0" algn="l">
                        <a:spcBef>
                          <a:spcPts val="0"/>
                        </a:spcBef>
                        <a:spcAft>
                          <a:spcPts val="0"/>
                        </a:spcAft>
                        <a:buNone/>
                      </a:pPr>
                      <a:r>
                        <a:rPr lang="es"/>
                        <a:t>4</a:t>
                      </a:r>
                      <a:endParaRPr/>
                    </a:p>
                  </a:txBody>
                  <a:tcPr marT="91425" marB="91425" marR="91425" marL="91425">
                    <a:solidFill>
                      <a:srgbClr val="FF9900"/>
                    </a:solidFill>
                  </a:tcPr>
                </a:tc>
                <a:tc>
                  <a:txBody>
                    <a:bodyPr/>
                    <a:lstStyle/>
                    <a:p>
                      <a:pPr indent="0" lvl="0" marL="0" rtl="0" algn="l">
                        <a:spcBef>
                          <a:spcPts val="0"/>
                        </a:spcBef>
                        <a:spcAft>
                          <a:spcPts val="0"/>
                        </a:spcAft>
                        <a:buNone/>
                      </a:pPr>
                      <a:r>
                        <a:rPr lang="es"/>
                        <a:t>5</a:t>
                      </a:r>
                      <a:endParaRPr/>
                    </a:p>
                  </a:txBody>
                  <a:tcPr marT="91425" marB="91425" marR="91425" marL="91425">
                    <a:solidFill>
                      <a:srgbClr val="FF9900"/>
                    </a:solidFill>
                  </a:tcPr>
                </a:tc>
                <a:tc>
                  <a:txBody>
                    <a:bodyPr/>
                    <a:lstStyle/>
                    <a:p>
                      <a:pPr indent="0" lvl="0" marL="0" rtl="0" algn="l">
                        <a:spcBef>
                          <a:spcPts val="0"/>
                        </a:spcBef>
                        <a:spcAft>
                          <a:spcPts val="0"/>
                        </a:spcAft>
                        <a:buNone/>
                      </a:pPr>
                      <a:r>
                        <a:rPr lang="es"/>
                        <a:t>9</a:t>
                      </a:r>
                      <a:endParaRPr/>
                    </a:p>
                  </a:txBody>
                  <a:tcPr marT="91425" marB="91425" marR="91425" marL="91425">
                    <a:solidFill>
                      <a:srgbClr val="FF9900"/>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295350" y="885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MEZCLA NATURAL </a:t>
            </a:r>
            <a:endParaRPr/>
          </a:p>
        </p:txBody>
      </p:sp>
      <p:graphicFrame>
        <p:nvGraphicFramePr>
          <p:cNvPr id="121" name="Google Shape;121;p18"/>
          <p:cNvGraphicFramePr/>
          <p:nvPr/>
        </p:nvGraphicFramePr>
        <p:xfrm>
          <a:off x="833625" y="3448075"/>
          <a:ext cx="3000000" cy="3000000"/>
        </p:xfrm>
        <a:graphic>
          <a:graphicData uri="http://schemas.openxmlformats.org/drawingml/2006/table">
            <a:tbl>
              <a:tblPr>
                <a:noFill/>
                <a:tableStyleId>{9DF97228-CEB7-406B-BFAD-99834FFBF28A}</a:tableStyleId>
              </a:tblPr>
              <a:tblGrid>
                <a:gridCol w="731125"/>
                <a:gridCol w="731125"/>
                <a:gridCol w="731125"/>
                <a:gridCol w="731125"/>
                <a:gridCol w="731125"/>
                <a:gridCol w="731125"/>
                <a:gridCol w="731125"/>
                <a:gridCol w="731125"/>
                <a:gridCol w="731125"/>
                <a:gridCol w="731125"/>
              </a:tblGrid>
              <a:tr h="400200">
                <a:tc>
                  <a:txBody>
                    <a:bodyPr/>
                    <a:lstStyle/>
                    <a:p>
                      <a:pPr indent="0" lvl="0" marL="0" rtl="0" algn="l">
                        <a:spcBef>
                          <a:spcPts val="0"/>
                        </a:spcBef>
                        <a:spcAft>
                          <a:spcPts val="0"/>
                        </a:spcAft>
                        <a:buNone/>
                      </a:pPr>
                      <a:r>
                        <a:rPr lang="es"/>
                        <a:t>1 </a:t>
                      </a:r>
                      <a:endParaRPr/>
                    </a:p>
                  </a:txBody>
                  <a:tcPr marT="91425" marB="91425" marR="91425" marL="91425"/>
                </a:tc>
                <a:tc>
                  <a:txBody>
                    <a:bodyPr/>
                    <a:lstStyle/>
                    <a:p>
                      <a:pPr indent="0" lvl="0" marL="0" rtl="0" algn="l">
                        <a:spcBef>
                          <a:spcPts val="0"/>
                        </a:spcBef>
                        <a:spcAft>
                          <a:spcPts val="0"/>
                        </a:spcAft>
                        <a:buNone/>
                      </a:pPr>
                      <a:r>
                        <a:rPr lang="es"/>
                        <a:t>2 </a:t>
                      </a:r>
                      <a:endParaRPr/>
                    </a:p>
                  </a:txBody>
                  <a:tcPr marT="91425" marB="91425" marR="91425" marL="91425"/>
                </a:tc>
                <a:tc>
                  <a:txBody>
                    <a:bodyPr/>
                    <a:lstStyle/>
                    <a:p>
                      <a:pPr indent="0" lvl="0" marL="0" rtl="0" algn="l">
                        <a:spcBef>
                          <a:spcPts val="0"/>
                        </a:spcBef>
                        <a:spcAft>
                          <a:spcPts val="0"/>
                        </a:spcAft>
                        <a:buNone/>
                      </a:pPr>
                      <a:r>
                        <a:rPr lang="es"/>
                        <a:t>3</a:t>
                      </a:r>
                      <a:endParaRPr/>
                    </a:p>
                  </a:txBody>
                  <a:tcPr marT="91425" marB="91425" marR="91425" marL="91425"/>
                </a:tc>
                <a:tc>
                  <a:txBody>
                    <a:bodyPr/>
                    <a:lstStyle/>
                    <a:p>
                      <a:pPr indent="0" lvl="0" marL="0" rtl="0" algn="l">
                        <a:spcBef>
                          <a:spcPts val="0"/>
                        </a:spcBef>
                        <a:spcAft>
                          <a:spcPts val="0"/>
                        </a:spcAft>
                        <a:buNone/>
                      </a:pPr>
                      <a:r>
                        <a:rPr lang="es"/>
                        <a:t>4</a:t>
                      </a:r>
                      <a:endParaRPr/>
                    </a:p>
                  </a:txBody>
                  <a:tcPr marT="91425" marB="91425" marR="91425" marL="91425"/>
                </a:tc>
                <a:tc>
                  <a:txBody>
                    <a:bodyPr/>
                    <a:lstStyle/>
                    <a:p>
                      <a:pPr indent="0" lvl="0" marL="0" rtl="0" algn="l">
                        <a:spcBef>
                          <a:spcPts val="0"/>
                        </a:spcBef>
                        <a:spcAft>
                          <a:spcPts val="0"/>
                        </a:spcAft>
                        <a:buNone/>
                      </a:pPr>
                      <a:r>
                        <a:rPr lang="es"/>
                        <a:t>5</a:t>
                      </a:r>
                      <a:endParaRPr/>
                    </a:p>
                  </a:txBody>
                  <a:tcPr marT="91425" marB="91425" marR="91425" marL="91425"/>
                </a:tc>
                <a:tc>
                  <a:txBody>
                    <a:bodyPr/>
                    <a:lstStyle/>
                    <a:p>
                      <a:pPr indent="0" lvl="0" marL="0" rtl="0" algn="l">
                        <a:spcBef>
                          <a:spcPts val="0"/>
                        </a:spcBef>
                        <a:spcAft>
                          <a:spcPts val="0"/>
                        </a:spcAft>
                        <a:buNone/>
                      </a:pPr>
                      <a:r>
                        <a:rPr lang="es"/>
                        <a:t>6</a:t>
                      </a:r>
                      <a:endParaRPr/>
                    </a:p>
                  </a:txBody>
                  <a:tcPr marT="91425" marB="91425" marR="91425" marL="91425"/>
                </a:tc>
                <a:tc>
                  <a:txBody>
                    <a:bodyPr/>
                    <a:lstStyle/>
                    <a:p>
                      <a:pPr indent="0" lvl="0" marL="0" rtl="0" algn="l">
                        <a:spcBef>
                          <a:spcPts val="0"/>
                        </a:spcBef>
                        <a:spcAft>
                          <a:spcPts val="0"/>
                        </a:spcAft>
                        <a:buNone/>
                      </a:pPr>
                      <a:r>
                        <a:rPr lang="es"/>
                        <a:t>7</a:t>
                      </a:r>
                      <a:endParaRPr/>
                    </a:p>
                  </a:txBody>
                  <a:tcPr marT="91425" marB="91425" marR="91425" marL="91425"/>
                </a:tc>
                <a:tc>
                  <a:txBody>
                    <a:bodyPr/>
                    <a:lstStyle/>
                    <a:p>
                      <a:pPr indent="0" lvl="0" marL="0" rtl="0" algn="l">
                        <a:spcBef>
                          <a:spcPts val="0"/>
                        </a:spcBef>
                        <a:spcAft>
                          <a:spcPts val="0"/>
                        </a:spcAft>
                        <a:buNone/>
                      </a:pPr>
                      <a:r>
                        <a:rPr lang="es"/>
                        <a:t>8</a:t>
                      </a:r>
                      <a:endParaRPr/>
                    </a:p>
                  </a:txBody>
                  <a:tcPr marT="91425" marB="91425" marR="91425" marL="91425"/>
                </a:tc>
                <a:tc>
                  <a:txBody>
                    <a:bodyPr/>
                    <a:lstStyle/>
                    <a:p>
                      <a:pPr indent="0" lvl="0" marL="0" rtl="0" algn="l">
                        <a:spcBef>
                          <a:spcPts val="0"/>
                        </a:spcBef>
                        <a:spcAft>
                          <a:spcPts val="0"/>
                        </a:spcAft>
                        <a:buNone/>
                      </a:pPr>
                      <a:r>
                        <a:rPr lang="es"/>
                        <a:t>9</a:t>
                      </a:r>
                      <a:endParaRPr/>
                    </a:p>
                  </a:txBody>
                  <a:tcPr marT="91425" marB="91425" marR="91425" marL="91425"/>
                </a:tc>
                <a:tc>
                  <a:txBody>
                    <a:bodyPr/>
                    <a:lstStyle/>
                    <a:p>
                      <a:pPr indent="0" lvl="0" marL="0" rtl="0" algn="l">
                        <a:spcBef>
                          <a:spcPts val="0"/>
                        </a:spcBef>
                        <a:spcAft>
                          <a:spcPts val="0"/>
                        </a:spcAft>
                        <a:buNone/>
                      </a:pPr>
                      <a:r>
                        <a:rPr lang="es"/>
                        <a:t>10</a:t>
                      </a:r>
                      <a:endParaRPr/>
                    </a:p>
                  </a:txBody>
                  <a:tcPr marT="91425" marB="91425" marR="91425" marL="91425"/>
                </a:tc>
              </a:tr>
            </a:tbl>
          </a:graphicData>
        </a:graphic>
      </p:graphicFrame>
      <p:sp>
        <p:nvSpPr>
          <p:cNvPr id="122" name="Google Shape;122;p18"/>
          <p:cNvSpPr txBox="1"/>
          <p:nvPr/>
        </p:nvSpPr>
        <p:spPr>
          <a:xfrm>
            <a:off x="758900" y="3017988"/>
            <a:ext cx="246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ARCHIVO ORIGINAL :</a:t>
            </a:r>
            <a:endParaRPr>
              <a:latin typeface="Roboto"/>
              <a:ea typeface="Roboto"/>
              <a:cs typeface="Roboto"/>
              <a:sym typeface="Roboto"/>
            </a:endParaRPr>
          </a:p>
        </p:txBody>
      </p:sp>
      <p:sp>
        <p:nvSpPr>
          <p:cNvPr id="123" name="Google Shape;123;p18"/>
          <p:cNvSpPr txBox="1"/>
          <p:nvPr/>
        </p:nvSpPr>
        <p:spPr>
          <a:xfrm>
            <a:off x="833625" y="881725"/>
            <a:ext cx="168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ARCHIVO  AUX1 :</a:t>
            </a:r>
            <a:endParaRPr>
              <a:latin typeface="Roboto"/>
              <a:ea typeface="Roboto"/>
              <a:cs typeface="Roboto"/>
              <a:sym typeface="Roboto"/>
            </a:endParaRPr>
          </a:p>
        </p:txBody>
      </p:sp>
      <p:sp>
        <p:nvSpPr>
          <p:cNvPr id="124" name="Google Shape;124;p18"/>
          <p:cNvSpPr txBox="1"/>
          <p:nvPr/>
        </p:nvSpPr>
        <p:spPr>
          <a:xfrm>
            <a:off x="833625" y="1949863"/>
            <a:ext cx="168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ARCHIVO  AUX2 :</a:t>
            </a:r>
            <a:endParaRPr>
              <a:latin typeface="Roboto"/>
              <a:ea typeface="Roboto"/>
              <a:cs typeface="Roboto"/>
              <a:sym typeface="Roboto"/>
            </a:endParaRPr>
          </a:p>
        </p:txBody>
      </p:sp>
      <p:graphicFrame>
        <p:nvGraphicFramePr>
          <p:cNvPr id="125" name="Google Shape;125;p18"/>
          <p:cNvGraphicFramePr/>
          <p:nvPr/>
        </p:nvGraphicFramePr>
        <p:xfrm>
          <a:off x="833625" y="1346763"/>
          <a:ext cx="3000000" cy="3000000"/>
        </p:xfrm>
        <a:graphic>
          <a:graphicData uri="http://schemas.openxmlformats.org/drawingml/2006/table">
            <a:tbl>
              <a:tblPr>
                <a:noFill/>
                <a:tableStyleId>{9DF97228-CEB7-406B-BFAD-99834FFBF28A}</a:tableStyleId>
              </a:tblPr>
              <a:tblGrid>
                <a:gridCol w="723125"/>
                <a:gridCol w="723125"/>
                <a:gridCol w="723125"/>
                <a:gridCol w="723125"/>
                <a:gridCol w="723125"/>
                <a:gridCol w="723125"/>
                <a:gridCol w="723125"/>
                <a:gridCol w="723125"/>
                <a:gridCol w="723125"/>
                <a:gridCol w="723125"/>
              </a:tblGrid>
              <a:tr h="400200">
                <a:tc>
                  <a:txBody>
                    <a:bodyPr/>
                    <a:lstStyle/>
                    <a:p>
                      <a:pPr indent="0" lvl="0" marL="0" rtl="0" algn="l">
                        <a:spcBef>
                          <a:spcPts val="0"/>
                        </a:spcBef>
                        <a:spcAft>
                          <a:spcPts val="0"/>
                        </a:spcAft>
                        <a:buNone/>
                      </a:pPr>
                      <a:r>
                        <a:rPr lang="es"/>
                        <a:t>1</a:t>
                      </a:r>
                      <a:endParaRPr/>
                    </a:p>
                  </a:txBody>
                  <a:tcPr marT="91425" marB="91425" marR="91425" marL="91425">
                    <a:solidFill>
                      <a:srgbClr val="FFFF00"/>
                    </a:solidFill>
                  </a:tcPr>
                </a:tc>
                <a:tc>
                  <a:txBody>
                    <a:bodyPr/>
                    <a:lstStyle/>
                    <a:p>
                      <a:pPr indent="0" lvl="0" marL="0" rtl="0" algn="l">
                        <a:spcBef>
                          <a:spcPts val="0"/>
                        </a:spcBef>
                        <a:spcAft>
                          <a:spcPts val="0"/>
                        </a:spcAft>
                        <a:buNone/>
                      </a:pPr>
                      <a:r>
                        <a:rPr lang="es"/>
                        <a:t>2</a:t>
                      </a:r>
                      <a:endParaRPr/>
                    </a:p>
                  </a:txBody>
                  <a:tcPr marT="91425" marB="91425" marR="91425" marL="91425">
                    <a:solidFill>
                      <a:srgbClr val="FFFF00"/>
                    </a:solidFill>
                  </a:tcPr>
                </a:tc>
                <a:tc>
                  <a:txBody>
                    <a:bodyPr/>
                    <a:lstStyle/>
                    <a:p>
                      <a:pPr indent="0" lvl="0" marL="0" rtl="0" algn="l">
                        <a:spcBef>
                          <a:spcPts val="0"/>
                        </a:spcBef>
                        <a:spcAft>
                          <a:spcPts val="0"/>
                        </a:spcAft>
                        <a:buNone/>
                      </a:pPr>
                      <a:r>
                        <a:rPr lang="es"/>
                        <a:t>3</a:t>
                      </a:r>
                      <a:endParaRPr/>
                    </a:p>
                  </a:txBody>
                  <a:tcPr marT="91425" marB="91425" marR="91425" marL="91425">
                    <a:solidFill>
                      <a:srgbClr val="FFFF00"/>
                    </a:solidFill>
                  </a:tcPr>
                </a:tc>
                <a:tc>
                  <a:txBody>
                    <a:bodyPr/>
                    <a:lstStyle/>
                    <a:p>
                      <a:pPr indent="0" lvl="0" marL="0" rtl="0" algn="l">
                        <a:spcBef>
                          <a:spcPts val="0"/>
                        </a:spcBef>
                        <a:spcAft>
                          <a:spcPts val="0"/>
                        </a:spcAft>
                        <a:buNone/>
                      </a:pPr>
                      <a:r>
                        <a:rPr lang="es"/>
                        <a:t>6</a:t>
                      </a:r>
                      <a:endParaRPr/>
                    </a:p>
                  </a:txBody>
                  <a:tcPr marT="91425" marB="91425" marR="91425" marL="91425">
                    <a:solidFill>
                      <a:srgbClr val="FFFF00"/>
                    </a:solidFill>
                  </a:tcPr>
                </a:tc>
                <a:tc>
                  <a:txBody>
                    <a:bodyPr/>
                    <a:lstStyle/>
                    <a:p>
                      <a:pPr indent="0" lvl="0" marL="0" rtl="0" algn="l">
                        <a:spcBef>
                          <a:spcPts val="0"/>
                        </a:spcBef>
                        <a:spcAft>
                          <a:spcPts val="0"/>
                        </a:spcAft>
                        <a:buNone/>
                      </a:pPr>
                      <a:r>
                        <a:rPr lang="es"/>
                        <a:t>7</a:t>
                      </a:r>
                      <a:endParaRPr/>
                    </a:p>
                  </a:txBody>
                  <a:tcPr marT="91425" marB="91425" marR="91425" marL="91425">
                    <a:solidFill>
                      <a:srgbClr val="00FF00"/>
                    </a:solidFill>
                  </a:tcPr>
                </a:tc>
                <a:tc>
                  <a:txBody>
                    <a:bodyPr/>
                    <a:lstStyle/>
                    <a:p>
                      <a:pPr indent="0" lvl="0" marL="0" rtl="0" algn="l">
                        <a:spcBef>
                          <a:spcPts val="0"/>
                        </a:spcBef>
                        <a:spcAft>
                          <a:spcPts val="0"/>
                        </a:spcAft>
                        <a:buNone/>
                      </a:pPr>
                      <a:r>
                        <a:rPr lang="es"/>
                        <a:t>8</a:t>
                      </a:r>
                      <a:endParaRPr/>
                    </a:p>
                  </a:txBody>
                  <a:tcPr marT="91425" marB="91425" marR="91425" marL="91425">
                    <a:solidFill>
                      <a:srgbClr val="00FF00"/>
                    </a:solidFill>
                  </a:tcPr>
                </a:tc>
                <a:tc>
                  <a:txBody>
                    <a:bodyPr/>
                    <a:lstStyle/>
                    <a:p>
                      <a:pPr indent="0" lvl="0" marL="0" rtl="0" algn="l">
                        <a:spcBef>
                          <a:spcPts val="0"/>
                        </a:spcBef>
                        <a:spcAft>
                          <a:spcPts val="0"/>
                        </a:spcAft>
                        <a:buNone/>
                      </a:pPr>
                      <a:r>
                        <a:rPr lang="es"/>
                        <a:t>10</a:t>
                      </a:r>
                      <a:endParaRPr/>
                    </a:p>
                  </a:txBody>
                  <a:tcPr marT="91425" marB="91425" marR="91425" marL="91425">
                    <a:solidFill>
                      <a:srgbClr val="00FF00"/>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126" name="Google Shape;126;p18"/>
          <p:cNvGraphicFramePr/>
          <p:nvPr/>
        </p:nvGraphicFramePr>
        <p:xfrm>
          <a:off x="833625" y="2397435"/>
          <a:ext cx="3000000" cy="3000000"/>
        </p:xfrm>
        <a:graphic>
          <a:graphicData uri="http://schemas.openxmlformats.org/drawingml/2006/table">
            <a:tbl>
              <a:tblPr>
                <a:noFill/>
                <a:tableStyleId>{9DF97228-CEB7-406B-BFAD-99834FFBF28A}</a:tableStyleId>
              </a:tblPr>
              <a:tblGrid>
                <a:gridCol w="723125"/>
                <a:gridCol w="723125"/>
                <a:gridCol w="723125"/>
                <a:gridCol w="723125"/>
                <a:gridCol w="723125"/>
                <a:gridCol w="723125"/>
                <a:gridCol w="723125"/>
                <a:gridCol w="723125"/>
                <a:gridCol w="723125"/>
                <a:gridCol w="723125"/>
              </a:tblGrid>
              <a:tr h="400200">
                <a:tc>
                  <a:txBody>
                    <a:bodyPr/>
                    <a:lstStyle/>
                    <a:p>
                      <a:pPr indent="0" lvl="0" marL="0" rtl="0" algn="l">
                        <a:spcBef>
                          <a:spcPts val="0"/>
                        </a:spcBef>
                        <a:spcAft>
                          <a:spcPts val="0"/>
                        </a:spcAft>
                        <a:buNone/>
                      </a:pPr>
                      <a:r>
                        <a:rPr lang="es"/>
                        <a:t>4</a:t>
                      </a:r>
                      <a:endParaRPr/>
                    </a:p>
                  </a:txBody>
                  <a:tcPr marT="91425" marB="91425" marR="91425" marL="91425">
                    <a:solidFill>
                      <a:srgbClr val="FF9900"/>
                    </a:solidFill>
                  </a:tcPr>
                </a:tc>
                <a:tc>
                  <a:txBody>
                    <a:bodyPr/>
                    <a:lstStyle/>
                    <a:p>
                      <a:pPr indent="0" lvl="0" marL="0" rtl="0" algn="l">
                        <a:spcBef>
                          <a:spcPts val="0"/>
                        </a:spcBef>
                        <a:spcAft>
                          <a:spcPts val="0"/>
                        </a:spcAft>
                        <a:buNone/>
                      </a:pPr>
                      <a:r>
                        <a:rPr lang="es"/>
                        <a:t>5</a:t>
                      </a:r>
                      <a:endParaRPr/>
                    </a:p>
                  </a:txBody>
                  <a:tcPr marT="91425" marB="91425" marR="91425" marL="91425">
                    <a:solidFill>
                      <a:srgbClr val="FF9900"/>
                    </a:solidFill>
                  </a:tcPr>
                </a:tc>
                <a:tc>
                  <a:txBody>
                    <a:bodyPr/>
                    <a:lstStyle/>
                    <a:p>
                      <a:pPr indent="0" lvl="0" marL="0" rtl="0" algn="l">
                        <a:spcBef>
                          <a:spcPts val="0"/>
                        </a:spcBef>
                        <a:spcAft>
                          <a:spcPts val="0"/>
                        </a:spcAft>
                        <a:buNone/>
                      </a:pPr>
                      <a:r>
                        <a:rPr lang="es"/>
                        <a:t>9</a:t>
                      </a:r>
                      <a:endParaRPr/>
                    </a:p>
                  </a:txBody>
                  <a:tcPr marT="91425" marB="91425" marR="91425" marL="91425">
                    <a:solidFill>
                      <a:srgbClr val="FF9900"/>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Resultados del </a:t>
            </a:r>
            <a:r>
              <a:rPr lang="es"/>
              <a:t>Código</a:t>
            </a:r>
            <a:endParaRPr/>
          </a:p>
        </p:txBody>
      </p:sp>
      <p:sp>
        <p:nvSpPr>
          <p:cNvPr id="132" name="Google Shape;132;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3" name="Google Shape;133;p19"/>
          <p:cNvPicPr preferRelativeResize="0"/>
          <p:nvPr/>
        </p:nvPicPr>
        <p:blipFill>
          <a:blip r:embed="rId3">
            <a:alphaModFix/>
          </a:blip>
          <a:stretch>
            <a:fillRect/>
          </a:stretch>
        </p:blipFill>
        <p:spPr>
          <a:xfrm>
            <a:off x="861650" y="1077837"/>
            <a:ext cx="6162599" cy="36430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