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267DA-4C7A-4E97-90F6-2A233D36C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Funciones lambda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A83A17-1F5D-4D1C-AFF3-BB40CFE93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8706095" cy="1565582"/>
          </a:xfrm>
        </p:spPr>
        <p:txBody>
          <a:bodyPr>
            <a:normAutofit lnSpcReduction="10000"/>
          </a:bodyPr>
          <a:lstStyle/>
          <a:p>
            <a:r>
              <a:rPr lang="es-MX" b="1" dirty="0">
                <a:solidFill>
                  <a:srgbClr val="191919"/>
                </a:solidFill>
                <a:latin typeface="Lato" panose="020F0502020204030203" pitchFamily="34" charset="0"/>
              </a:rPr>
              <a:t>¿Qué son?</a:t>
            </a:r>
            <a:endParaRPr lang="es-MX" b="1" i="0" dirty="0">
              <a:solidFill>
                <a:srgbClr val="191919"/>
              </a:solidFill>
              <a:effectLst/>
              <a:latin typeface="Lato" panose="020F0502020204030203" pitchFamily="34" charset="0"/>
            </a:endParaRPr>
          </a:p>
          <a:p>
            <a:r>
              <a:rPr lang="es-MX" b="1" i="0" dirty="0">
                <a:solidFill>
                  <a:srgbClr val="191919"/>
                </a:solidFill>
                <a:effectLst/>
                <a:latin typeface="Lato" panose="020F0502020204030203" pitchFamily="34" charset="0"/>
              </a:rPr>
              <a:t>A partir del estándar de C++ 11 se introdujeron las llamadas funciones lambda</a:t>
            </a:r>
            <a:r>
              <a:rPr lang="es-MX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, que son funciones anónimas que son creadas en tiempo de ejecución y no en tiempo de compilación.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2962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4DA10-6353-41E2-A675-CBC2B0971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1487678"/>
          </a:xfrm>
        </p:spPr>
        <p:txBody>
          <a:bodyPr>
            <a:normAutofit fontScale="90000"/>
          </a:bodyPr>
          <a:lstStyle/>
          <a:p>
            <a:r>
              <a:rPr lang="es-MX" sz="4900" b="1" i="0" dirty="0">
                <a:solidFill>
                  <a:srgbClr val="191919"/>
                </a:solidFill>
                <a:effectLst/>
                <a:latin typeface="Lato" panose="020F0502020204030203" pitchFamily="34" charset="0"/>
              </a:rPr>
              <a:t>Sintaxis de las funciones lambda en C++</a:t>
            </a:r>
            <a:br>
              <a:rPr lang="es-MX" b="1" i="0" dirty="0">
                <a:solidFill>
                  <a:srgbClr val="191919"/>
                </a:solidFill>
                <a:effectLst/>
                <a:latin typeface="Lato" panose="020F0502020204030203" pitchFamily="34" charset="0"/>
              </a:rPr>
            </a:b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E19E3-BEFF-4303-AC56-1A81B2C6E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1646745"/>
            <a:ext cx="8793560" cy="1414507"/>
          </a:xfrm>
        </p:spPr>
        <p:txBody>
          <a:bodyPr>
            <a:normAutofit lnSpcReduction="10000"/>
          </a:bodyPr>
          <a:lstStyle/>
          <a:p>
            <a:r>
              <a:rPr lang="es-MX" b="1" i="0" dirty="0">
                <a:solidFill>
                  <a:srgbClr val="191919"/>
                </a:solidFill>
                <a:effectLst/>
                <a:latin typeface="Lato" panose="020F0502020204030203" pitchFamily="34" charset="0"/>
              </a:rPr>
              <a:t>Una función lambda está englobada por unos corchetes con los parámetros de captura</a:t>
            </a:r>
            <a:r>
              <a:rPr lang="es-MX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y después, como cualquier otra función, tiene entre paréntesis sus parámetros normales. Además tiene un cuerpo, en el que podemos realizar operaciones.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49A19C-0807-40AD-A2AB-954B6B709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39" y="3134423"/>
            <a:ext cx="9081600" cy="197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8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38A2E1-3CFF-46B2-AD59-D3161C4E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997965"/>
            <a:ext cx="9603275" cy="1490793"/>
          </a:xfrm>
        </p:spPr>
        <p:txBody>
          <a:bodyPr/>
          <a:lstStyle/>
          <a:p>
            <a:r>
              <a:rPr lang="es-EC" dirty="0"/>
              <a:t>Dentro del corchete copiamos o referenciamos las variables que deseemos agregar.</a:t>
            </a:r>
          </a:p>
          <a:p>
            <a:r>
              <a:rPr lang="es-EC" dirty="0"/>
              <a:t>[=] nos sirve para copiar todos las variables previamente declaradas.</a:t>
            </a:r>
          </a:p>
          <a:p>
            <a:r>
              <a:rPr lang="es-EC" dirty="0"/>
              <a:t>[&amp;] nos sirve para referenciar todos las variables previamente declaradas.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6B9044-449D-40F3-88E3-712B92DB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24" y="2846566"/>
            <a:ext cx="4482009" cy="25733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5AD5D05-1553-45CB-A658-7459BF88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643" y="2846566"/>
            <a:ext cx="4611757" cy="260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4899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11</TotalTime>
  <Words>122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Lato</vt:lpstr>
      <vt:lpstr>Galería</vt:lpstr>
      <vt:lpstr>Funciones lambda</vt:lpstr>
      <vt:lpstr>Sintaxis de las funciones lambda en C++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lambda</dc:title>
  <dc:creator>eduardo mortensen franco</dc:creator>
  <cp:lastModifiedBy>eduardo mortensen franco</cp:lastModifiedBy>
  <cp:revision>1</cp:revision>
  <dcterms:created xsi:type="dcterms:W3CDTF">2021-12-15T13:03:47Z</dcterms:created>
  <dcterms:modified xsi:type="dcterms:W3CDTF">2021-12-15T13:15:17Z</dcterms:modified>
</cp:coreProperties>
</file>